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7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3A8A3-E481-4453-B069-D0DAACC57B36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1AD5B-EC62-4EBF-A04C-2BC98B5C36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11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1AD5B-EC62-4EBF-A04C-2BC98B5C368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947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F3586D-815A-ED6A-A7E0-1A97EFBE0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897A15D-125E-027F-2650-AE0515AE7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DBC102-E364-9CC7-1A05-E9761DF6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A82191-85D4-E421-713D-0D9E83805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FB7424-0E78-B61F-010D-38101FF1C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51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20CC9B-8D7D-4FAA-00B0-8ECC2E04B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63B919-E58D-D0F7-111E-2FCF5DA2B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62EC98-7332-5251-88B9-C8743C15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57C017-F217-0D94-BB16-D7B098A1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2127A9-04A0-7DE9-8D88-2ADB01BDA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805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0FC46D-A355-C9B5-3A67-4B42A988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311A695-72B0-3529-B41C-A8BE8F0ED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2CD985-FD3C-7D9D-C907-B656BB900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6EF027-F5D6-DB93-33FD-F7137405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34C0635-80E8-653D-A1B8-A593AA7B5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709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614375-63AA-341A-6635-849BB7C78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B162E3-2BE7-E8B5-0836-48339BB8AD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E187B89-5968-2A93-3EE0-62968EF8A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9C0F1F-E656-CFB4-2CC7-C35F1BF94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BF10DA9-8EFE-D1B3-209E-06DBA632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C15E8FD-4191-D647-C038-693AEE927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74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4EFA68-4587-E1A9-2BBB-3A62855C0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690C97D-CB0D-08BC-B604-5CC22BED1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E83747-37F6-A24B-F8C2-D26C7492A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157065-606E-BCCC-9058-0A537974AE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1362930-2CA0-8A4E-907E-0D502A5551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2AFABB1-5FE0-34B4-43A4-F8F1C86C3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798BABC-8C9C-32E9-1631-2B74DE496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2D021AA-FD56-8DAB-AE57-F26E708C3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4209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32D99-0C75-23FC-6BCB-D2D0C46E8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7F42627-088C-A2BD-7B37-E6B6978CC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232DB54-B4DF-D3D8-F280-1B32C08B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84FB54-2DD8-D4CD-F8C7-7843C91E9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3595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175D710-AF3B-F259-2452-B9F29A845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D286DB4-D109-12B7-EE63-EF8685110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8959FF-8ADD-443E-58E9-E2E39B940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389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292B9-5A39-0CBC-D729-FEB2FD8B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19B474-9F03-D44C-7A97-872AA74E4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16FCD2-C9F7-24CF-0A7E-9FC517EBD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6B8018-52A2-A965-31E7-58CBF8F32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A8698C5-33AE-65E7-BA40-B983031C3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3B9CD5-5924-A637-E566-0D67070E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4043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567786-B721-BC3D-D15F-5EE983EB0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7C56C73-125F-BE14-7B83-7E6507A45B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0FEF6C3-E524-3A19-80ED-C7367ECF4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669B12-65D1-9A61-290F-03B531979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8AB0A61-B383-854C-8ABA-13D235C3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81A4F5-E564-1284-71DE-1584DDC2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335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14BA5F-744D-52AC-5FFE-2A5819A7F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62109DC-1687-5558-8F42-C95F2E855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D8AD6B-2164-FE5D-E8C5-5AF55C4D0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C7F41D-5F55-275D-3542-22D9A7D0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66655B-4D28-6FC4-F27F-4575CA29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4683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7B260B5-D861-B099-E7DB-6B54FF62D0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507B06D-C541-A27E-EC1A-3A2683962D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5D5A627-ABED-EAFD-B5DC-5AFC5B315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B7243E-A196-48C6-706C-C4521A36B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7BE7D-5BC3-3437-F5DC-DFC5C185C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835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E49B221-4E6D-8D54-E996-05654E23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83CD6BA-1F6E-CAD2-1F4D-18177BBFA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F8CD88-2E60-EBD3-87BA-11B0575B4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49CE7E-83B5-4270-B35F-CDE2CE4349AC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782C20-2631-BEFA-39F1-F3B1C2D61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617F1C-91E0-18AE-EA57-8AAB5CF13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AC754F-A36D-4366-A158-211A2A3405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55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E0A4683-7D04-16FB-9C11-0B5773CD9B33}"/>
              </a:ext>
            </a:extLst>
          </p:cNvPr>
          <p:cNvSpPr txBox="1"/>
          <p:nvPr/>
        </p:nvSpPr>
        <p:spPr>
          <a:xfrm>
            <a:off x="526368" y="536701"/>
            <a:ext cx="299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Merkmale eines Lieds: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C570881-1219-833D-CEBE-C010EDC4EBA9}"/>
              </a:ext>
            </a:extLst>
          </p:cNvPr>
          <p:cNvSpPr txBox="1"/>
          <p:nvPr/>
        </p:nvSpPr>
        <p:spPr>
          <a:xfrm>
            <a:off x="1298054" y="1598402"/>
            <a:ext cx="147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langsam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8A4BF08-2859-4B8B-979A-8B084788FD52}"/>
              </a:ext>
            </a:extLst>
          </p:cNvPr>
          <p:cNvSpPr txBox="1"/>
          <p:nvPr/>
        </p:nvSpPr>
        <p:spPr>
          <a:xfrm>
            <a:off x="2997201" y="1598402"/>
            <a:ext cx="8635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schnell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AF694F5-C52B-26B2-67CD-F02A7DE54309}"/>
              </a:ext>
            </a:extLst>
          </p:cNvPr>
          <p:cNvSpPr txBox="1"/>
          <p:nvPr/>
        </p:nvSpPr>
        <p:spPr>
          <a:xfrm>
            <a:off x="1298054" y="3780638"/>
            <a:ext cx="147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fröhlich</a:t>
            </a:r>
            <a:endParaRPr lang="de-DE" dirty="0">
              <a:latin typeface="Comic Sans MS" panose="030F0702030302020204" pitchFamily="66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5A06B83-B8EC-9DDA-90DC-004FA348673F}"/>
              </a:ext>
            </a:extLst>
          </p:cNvPr>
          <p:cNvSpPr txBox="1"/>
          <p:nvPr/>
        </p:nvSpPr>
        <p:spPr>
          <a:xfrm>
            <a:off x="3033252" y="3759108"/>
            <a:ext cx="1079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traurig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690347D-28C6-CB8E-FBE9-E81ECA6F6385}"/>
              </a:ext>
            </a:extLst>
          </p:cNvPr>
          <p:cNvSpPr txBox="1"/>
          <p:nvPr/>
        </p:nvSpPr>
        <p:spPr>
          <a:xfrm>
            <a:off x="1298054" y="2689520"/>
            <a:ext cx="1109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Popmusik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E4D689F-1B3C-A8F4-08BC-96EA3415B8AC}"/>
              </a:ext>
            </a:extLst>
          </p:cNvPr>
          <p:cNvSpPr txBox="1"/>
          <p:nvPr/>
        </p:nvSpPr>
        <p:spPr>
          <a:xfrm>
            <a:off x="2922578" y="2689520"/>
            <a:ext cx="1189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Rockmusik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25053E4-1B42-F31C-57DF-EF090B287B82}"/>
              </a:ext>
            </a:extLst>
          </p:cNvPr>
          <p:cNvSpPr txBox="1"/>
          <p:nvPr/>
        </p:nvSpPr>
        <p:spPr>
          <a:xfrm>
            <a:off x="4627894" y="2684191"/>
            <a:ext cx="2091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Klassische Musik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A019CA4-51C8-0F17-0ED6-98398136B71B}"/>
              </a:ext>
            </a:extLst>
          </p:cNvPr>
          <p:cNvSpPr txBox="1"/>
          <p:nvPr/>
        </p:nvSpPr>
        <p:spPr>
          <a:xfrm>
            <a:off x="526368" y="1110566"/>
            <a:ext cx="1964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Comic Sans MS" panose="030F0702030302020204" pitchFamily="66" charset="0"/>
              </a:rPr>
              <a:t>Geschwindigkeit: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961C783-2BC7-A88D-6E2A-7AEC3D623B55}"/>
              </a:ext>
            </a:extLst>
          </p:cNvPr>
          <p:cNvSpPr txBox="1"/>
          <p:nvPr/>
        </p:nvSpPr>
        <p:spPr>
          <a:xfrm>
            <a:off x="554423" y="2201684"/>
            <a:ext cx="17538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Comic Sans MS" panose="030F0702030302020204" pitchFamily="66" charset="0"/>
              </a:rPr>
              <a:t>Musikrichtung: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6971B12-5785-5CD8-2E47-86AACCCA7180}"/>
              </a:ext>
            </a:extLst>
          </p:cNvPr>
          <p:cNvSpPr txBox="1"/>
          <p:nvPr/>
        </p:nvSpPr>
        <p:spPr>
          <a:xfrm>
            <a:off x="548754" y="3180179"/>
            <a:ext cx="147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Comic Sans MS" panose="030F0702030302020204" pitchFamily="66" charset="0"/>
              </a:rPr>
              <a:t>Stimmung: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C635EF3-5E24-16AD-CDB2-7E208521A4C0}"/>
              </a:ext>
            </a:extLst>
          </p:cNvPr>
          <p:cNvSpPr txBox="1"/>
          <p:nvPr/>
        </p:nvSpPr>
        <p:spPr>
          <a:xfrm>
            <a:off x="548754" y="4381097"/>
            <a:ext cx="4615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Comic Sans MS" panose="030F0702030302020204" pitchFamily="66" charset="0"/>
              </a:rPr>
              <a:t>Wer oder was soll darin vorkommen: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84B39AB-2E50-2BA5-2F2C-6BFCB77E8551}"/>
              </a:ext>
            </a:extLst>
          </p:cNvPr>
          <p:cNvSpPr txBox="1"/>
          <p:nvPr/>
        </p:nvSpPr>
        <p:spPr>
          <a:xfrm>
            <a:off x="1298054" y="4871756"/>
            <a:ext cx="73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Tiere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7C3075F-3167-E3C8-4A34-00B16FDDF13A}"/>
              </a:ext>
            </a:extLst>
          </p:cNvPr>
          <p:cNvSpPr txBox="1"/>
          <p:nvPr/>
        </p:nvSpPr>
        <p:spPr>
          <a:xfrm>
            <a:off x="2922578" y="4871756"/>
            <a:ext cx="1553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Lieblingsfach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C6466BD-8727-D87D-E34B-7F60A9E7037D}"/>
              </a:ext>
            </a:extLst>
          </p:cNvPr>
          <p:cNvSpPr txBox="1"/>
          <p:nvPr/>
        </p:nvSpPr>
        <p:spPr>
          <a:xfrm>
            <a:off x="4829766" y="4871756"/>
            <a:ext cx="1687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Comic Sans MS" panose="030F0702030302020204" pitchFamily="66" charset="0"/>
              </a:rPr>
              <a:t>Lieblingshobby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C2B3E60-9CF9-257C-A550-33D0C06FD7D3}"/>
              </a:ext>
            </a:extLst>
          </p:cNvPr>
          <p:cNvSpPr txBox="1"/>
          <p:nvPr/>
        </p:nvSpPr>
        <p:spPr>
          <a:xfrm>
            <a:off x="526368" y="5582015"/>
            <a:ext cx="1841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latin typeface="Comic Sans MS" panose="030F0702030302020204" pitchFamily="66" charset="0"/>
              </a:rPr>
              <a:t>Was passiert?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6ECF09AF-94F1-69AD-F5D9-303078F20E02}"/>
              </a:ext>
            </a:extLst>
          </p:cNvPr>
          <p:cNvSpPr/>
          <p:nvPr/>
        </p:nvSpPr>
        <p:spPr>
          <a:xfrm>
            <a:off x="972378" y="1620809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5C8C16C-029A-7641-963C-E3997AD939D6}"/>
              </a:ext>
            </a:extLst>
          </p:cNvPr>
          <p:cNvSpPr/>
          <p:nvPr/>
        </p:nvSpPr>
        <p:spPr>
          <a:xfrm>
            <a:off x="2705929" y="1621015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64BA189-973D-D7B8-6A28-4834A38201A2}"/>
              </a:ext>
            </a:extLst>
          </p:cNvPr>
          <p:cNvSpPr/>
          <p:nvPr/>
        </p:nvSpPr>
        <p:spPr>
          <a:xfrm>
            <a:off x="972378" y="2711209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017177C7-130B-380F-C132-B56C2564DC5E}"/>
              </a:ext>
            </a:extLst>
          </p:cNvPr>
          <p:cNvSpPr/>
          <p:nvPr/>
        </p:nvSpPr>
        <p:spPr>
          <a:xfrm>
            <a:off x="2625618" y="2711430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A007CC50-63D8-951E-C14D-B121880DB7F2}"/>
              </a:ext>
            </a:extLst>
          </p:cNvPr>
          <p:cNvSpPr/>
          <p:nvPr/>
        </p:nvSpPr>
        <p:spPr>
          <a:xfrm>
            <a:off x="4336622" y="2705880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F502116-7B38-6FA9-B362-C4ED2A7ED607}"/>
              </a:ext>
            </a:extLst>
          </p:cNvPr>
          <p:cNvSpPr/>
          <p:nvPr/>
        </p:nvSpPr>
        <p:spPr>
          <a:xfrm>
            <a:off x="967365" y="3796186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FF3A2E88-FE6F-2614-90D9-BEC5334D705D}"/>
              </a:ext>
            </a:extLst>
          </p:cNvPr>
          <p:cNvSpPr/>
          <p:nvPr/>
        </p:nvSpPr>
        <p:spPr>
          <a:xfrm>
            <a:off x="975466" y="4891174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1412CD4-8339-A33A-D217-623A6D32E93E}"/>
              </a:ext>
            </a:extLst>
          </p:cNvPr>
          <p:cNvSpPr/>
          <p:nvPr/>
        </p:nvSpPr>
        <p:spPr>
          <a:xfrm>
            <a:off x="2705929" y="3802548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50C032C-1B8D-FDC9-0BE2-7209AEFDBE81}"/>
              </a:ext>
            </a:extLst>
          </p:cNvPr>
          <p:cNvSpPr/>
          <p:nvPr/>
        </p:nvSpPr>
        <p:spPr>
          <a:xfrm>
            <a:off x="2621922" y="4891174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3DA76B7A-9D73-2FC6-FB26-276350BE1F0A}"/>
              </a:ext>
            </a:extLst>
          </p:cNvPr>
          <p:cNvSpPr/>
          <p:nvPr/>
        </p:nvSpPr>
        <p:spPr>
          <a:xfrm>
            <a:off x="4475747" y="4891174"/>
            <a:ext cx="291272" cy="295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omic Sans MS" panose="030F0702030302020204" pitchFamily="66" charset="0"/>
            </a:endParaRPr>
          </a:p>
        </p:txBody>
      </p:sp>
      <p:graphicFrame>
        <p:nvGraphicFramePr>
          <p:cNvPr id="32" name="Tabelle 31">
            <a:extLst>
              <a:ext uri="{FF2B5EF4-FFF2-40B4-BE49-F238E27FC236}">
                <a16:creationId xmlns:a16="http://schemas.microsoft.com/office/drawing/2014/main" id="{7496F765-A7F7-BCE2-13F4-ED36ADE76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309175"/>
              </p:ext>
            </p:extLst>
          </p:nvPr>
        </p:nvGraphicFramePr>
        <p:xfrm>
          <a:off x="632952" y="6014797"/>
          <a:ext cx="5238459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8459">
                  <a:extLst>
                    <a:ext uri="{9D8B030D-6E8A-4147-A177-3AD203B41FA5}">
                      <a16:colId xmlns:a16="http://schemas.microsoft.com/office/drawing/2014/main" val="3593186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0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83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94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86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06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75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50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223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7FEDE2E-3C47-D001-8589-7E11A810D9BF}"/>
              </a:ext>
            </a:extLst>
          </p:cNvPr>
          <p:cNvSpPr/>
          <p:nvPr/>
        </p:nvSpPr>
        <p:spPr>
          <a:xfrm>
            <a:off x="635431" y="852407"/>
            <a:ext cx="2793569" cy="1115878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omic Sans MS" panose="030F0702030302020204" pitchFamily="66" charset="0"/>
              </a:rPr>
              <a:t>Eine Eule, die nachts fliegt und Abenteuer erlebt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21588DF6-DF6F-12B1-C184-4CBB65D0276A}"/>
              </a:ext>
            </a:extLst>
          </p:cNvPr>
          <p:cNvSpPr/>
          <p:nvPr/>
        </p:nvSpPr>
        <p:spPr>
          <a:xfrm>
            <a:off x="635431" y="2161470"/>
            <a:ext cx="2793569" cy="1115878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omic Sans MS" panose="030F0702030302020204" pitchFamily="66" charset="0"/>
              </a:rPr>
              <a:t>Die Farben des Regenbogens und was sie bedeuten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1F5EFC2F-937C-B573-9D4C-BF7932010CA8}"/>
              </a:ext>
            </a:extLst>
          </p:cNvPr>
          <p:cNvSpPr/>
          <p:nvPr/>
        </p:nvSpPr>
        <p:spPr>
          <a:xfrm>
            <a:off x="635431" y="3512863"/>
            <a:ext cx="2793569" cy="144013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omic Sans MS" panose="030F0702030302020204" pitchFamily="66" charset="0"/>
              </a:rPr>
              <a:t>Tiere und Pflanzen im Wald und aufregende Dinge, die im Wald passieren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B964249A-CF59-1598-2633-757AD296F704}"/>
              </a:ext>
            </a:extLst>
          </p:cNvPr>
          <p:cNvSpPr/>
          <p:nvPr/>
        </p:nvSpPr>
        <p:spPr>
          <a:xfrm>
            <a:off x="635431" y="5188515"/>
            <a:ext cx="2793569" cy="144013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omic Sans MS" panose="030F0702030302020204" pitchFamily="66" charset="0"/>
              </a:rPr>
              <a:t>Wie toll es ist, einen besten Freund/eine beste Freundin zu haben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2252B65-73DE-D477-0FEF-73B8EB4B6933}"/>
              </a:ext>
            </a:extLst>
          </p:cNvPr>
          <p:cNvSpPr/>
          <p:nvPr/>
        </p:nvSpPr>
        <p:spPr>
          <a:xfrm>
            <a:off x="635431" y="6888442"/>
            <a:ext cx="2793569" cy="134742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omic Sans MS" panose="030F0702030302020204" pitchFamily="66" charset="0"/>
              </a:rPr>
              <a:t>Ein geheimer Garten, in dem alles magisch ist und Pflanzen sprechen können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1640FF18-A15C-970F-DB31-F476E692C01E}"/>
              </a:ext>
            </a:extLst>
          </p:cNvPr>
          <p:cNvSpPr/>
          <p:nvPr/>
        </p:nvSpPr>
        <p:spPr>
          <a:xfrm>
            <a:off x="635431" y="8495654"/>
            <a:ext cx="2793569" cy="1115878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omic Sans MS" panose="030F0702030302020204" pitchFamily="66" charset="0"/>
              </a:rPr>
              <a:t>Ein Lied über den Mond und die Sterne, die nachts gerne tanzen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A99670E2-696D-687A-2D3B-4188E5A3E6E6}"/>
              </a:ext>
            </a:extLst>
          </p:cNvPr>
          <p:cNvSpPr/>
          <p:nvPr/>
        </p:nvSpPr>
        <p:spPr>
          <a:xfrm>
            <a:off x="3725584" y="852407"/>
            <a:ext cx="2793569" cy="1115878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omic Sans MS" panose="030F0702030302020204" pitchFamily="66" charset="0"/>
              </a:rPr>
              <a:t>Ein Drache, der gerne fliegt und neue Freunde findet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DE19BDF4-81BF-5143-8819-CA44BCC2BEB4}"/>
              </a:ext>
            </a:extLst>
          </p:cNvPr>
          <p:cNvSpPr/>
          <p:nvPr/>
        </p:nvSpPr>
        <p:spPr>
          <a:xfrm>
            <a:off x="3725583" y="2291740"/>
            <a:ext cx="2793569" cy="1115878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omic Sans MS" panose="030F0702030302020204" pitchFamily="66" charset="0"/>
              </a:rPr>
              <a:t>Ein sonniger Sommertag,  an dem man schwimmen geht und Eis isst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49B170D7-ECC4-A487-076C-F0669ED59D49}"/>
              </a:ext>
            </a:extLst>
          </p:cNvPr>
          <p:cNvSpPr/>
          <p:nvPr/>
        </p:nvSpPr>
        <p:spPr>
          <a:xfrm>
            <a:off x="3725583" y="3731073"/>
            <a:ext cx="2793569" cy="1115878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omic Sans MS" panose="030F0702030302020204" pitchFamily="66" charset="0"/>
              </a:rPr>
              <a:t>Ein Einhorn, das zauberhafte Abenteuer erlebt</a:t>
            </a:r>
          </a:p>
        </p:txBody>
      </p:sp>
    </p:spTree>
    <p:extLst>
      <p:ext uri="{BB962C8B-B14F-4D97-AF65-F5344CB8AC3E}">
        <p14:creationId xmlns:p14="http://schemas.microsoft.com/office/powerpoint/2010/main" val="2589190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A4-Papier (210 x 297 mm)</PresentationFormat>
  <Paragraphs>26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Comic Sans MS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Fiona Kober</dc:creator>
  <cp:lastModifiedBy>Fiona Kober</cp:lastModifiedBy>
  <cp:revision>4</cp:revision>
  <dcterms:created xsi:type="dcterms:W3CDTF">2024-11-21T10:54:02Z</dcterms:created>
  <dcterms:modified xsi:type="dcterms:W3CDTF">2024-11-21T11:26:16Z</dcterms:modified>
</cp:coreProperties>
</file>