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1560" y="-16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C23EB-0CD1-4E0C-AD41-E8CEF22D52ED}" type="datetimeFigureOut">
              <a:rPr lang="de-DE" smtClean="0"/>
              <a:t>21.11.2024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FFF8A-A11F-4160-B83E-4E470461882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9729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C23EB-0CD1-4E0C-AD41-E8CEF22D52ED}" type="datetimeFigureOut">
              <a:rPr lang="de-DE" smtClean="0"/>
              <a:t>21.11.2024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FFF8A-A11F-4160-B83E-4E470461882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2811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C23EB-0CD1-4E0C-AD41-E8CEF22D52ED}" type="datetimeFigureOut">
              <a:rPr lang="de-DE" smtClean="0"/>
              <a:t>21.11.2024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FFF8A-A11F-4160-B83E-4E470461882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635882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C23EB-0CD1-4E0C-AD41-E8CEF22D52ED}" type="datetimeFigureOut">
              <a:rPr lang="de-DE" smtClean="0"/>
              <a:t>21.11.2024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FFF8A-A11F-4160-B83E-4E470461882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9617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C23EB-0CD1-4E0C-AD41-E8CEF22D52ED}" type="datetimeFigureOut">
              <a:rPr lang="de-DE" smtClean="0"/>
              <a:t>21.11.2024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FFF8A-A11F-4160-B83E-4E470461882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79701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C23EB-0CD1-4E0C-AD41-E8CEF22D52ED}" type="datetimeFigureOut">
              <a:rPr lang="de-DE" smtClean="0"/>
              <a:t>21.11.2024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FFF8A-A11F-4160-B83E-4E470461882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1403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C23EB-0CD1-4E0C-AD41-E8CEF22D52ED}" type="datetimeFigureOut">
              <a:rPr lang="de-DE" smtClean="0"/>
              <a:t>21.11.2024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FFF8A-A11F-4160-B83E-4E470461882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4816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C23EB-0CD1-4E0C-AD41-E8CEF22D52ED}" type="datetimeFigureOut">
              <a:rPr lang="de-DE" smtClean="0"/>
              <a:t>21.11.2024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FFF8A-A11F-4160-B83E-4E470461882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70246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C23EB-0CD1-4E0C-AD41-E8CEF22D52ED}" type="datetimeFigureOut">
              <a:rPr lang="de-DE" smtClean="0"/>
              <a:t>21.11.2024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FFF8A-A11F-4160-B83E-4E470461882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07324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C23EB-0CD1-4E0C-AD41-E8CEF22D52ED}" type="datetimeFigureOut">
              <a:rPr lang="de-DE" smtClean="0"/>
              <a:t>21.11.2024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FFF8A-A11F-4160-B83E-4E470461882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84213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5C23EB-0CD1-4E0C-AD41-E8CEF22D52ED}" type="datetimeFigureOut">
              <a:rPr lang="de-DE" smtClean="0"/>
              <a:t>21.11.2024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BFFF8A-A11F-4160-B83E-4E470461882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97526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B5C23EB-0CD1-4E0C-AD41-E8CEF22D52ED}" type="datetimeFigureOut">
              <a:rPr lang="de-DE" smtClean="0"/>
              <a:t>21.11.2024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BFFF8A-A11F-4160-B83E-4E470461882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40635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: abgerundete Ecken 3">
            <a:extLst>
              <a:ext uri="{FF2B5EF4-FFF2-40B4-BE49-F238E27FC236}">
                <a16:creationId xmlns:a16="http://schemas.microsoft.com/office/drawing/2014/main" id="{D9F965AF-CB43-22BE-34A0-4E003B1CF34B}"/>
              </a:ext>
            </a:extLst>
          </p:cNvPr>
          <p:cNvSpPr/>
          <p:nvPr/>
        </p:nvSpPr>
        <p:spPr>
          <a:xfrm>
            <a:off x="712270" y="1914090"/>
            <a:ext cx="1786466" cy="138737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Du hast ein starkes Passwort für dein KI-Konto. </a:t>
            </a:r>
          </a:p>
          <a:p>
            <a:pPr algn="ctr"/>
            <a:r>
              <a:rPr lang="de-DE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3 Punkte</a:t>
            </a:r>
          </a:p>
        </p:txBody>
      </p:sp>
      <p:sp>
        <p:nvSpPr>
          <p:cNvPr id="5" name="Rechteck: abgerundete Ecken 4">
            <a:extLst>
              <a:ext uri="{FF2B5EF4-FFF2-40B4-BE49-F238E27FC236}">
                <a16:creationId xmlns:a16="http://schemas.microsoft.com/office/drawing/2014/main" id="{E673E222-3C79-229E-1E89-C52B3A42A70A}"/>
              </a:ext>
            </a:extLst>
          </p:cNvPr>
          <p:cNvSpPr/>
          <p:nvPr/>
        </p:nvSpPr>
        <p:spPr>
          <a:xfrm>
            <a:off x="2675822" y="1923715"/>
            <a:ext cx="1786466" cy="138737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Die KI erstellt Bilder, die nicht erlaubt sind</a:t>
            </a:r>
          </a:p>
          <a:p>
            <a:pPr algn="ctr"/>
            <a:r>
              <a:rPr lang="de-DE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- 1 Punkt</a:t>
            </a:r>
          </a:p>
        </p:txBody>
      </p:sp>
      <p:sp>
        <p:nvSpPr>
          <p:cNvPr id="6" name="Rechteck: abgerundete Ecken 5">
            <a:extLst>
              <a:ext uri="{FF2B5EF4-FFF2-40B4-BE49-F238E27FC236}">
                <a16:creationId xmlns:a16="http://schemas.microsoft.com/office/drawing/2014/main" id="{7134A1AF-5BCA-99BB-F855-9FCC6A252BB6}"/>
              </a:ext>
            </a:extLst>
          </p:cNvPr>
          <p:cNvSpPr/>
          <p:nvPr/>
        </p:nvSpPr>
        <p:spPr>
          <a:xfrm>
            <a:off x="2675822" y="431800"/>
            <a:ext cx="1786467" cy="1387376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Die KI gibt dir falsche Informationen</a:t>
            </a:r>
          </a:p>
          <a:p>
            <a:pPr algn="ctr"/>
            <a:r>
              <a:rPr lang="de-DE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- 1 Punkt</a:t>
            </a:r>
          </a:p>
        </p:txBody>
      </p:sp>
      <p:sp>
        <p:nvSpPr>
          <p:cNvPr id="7" name="Rechteck: abgerundete Ecken 6">
            <a:extLst>
              <a:ext uri="{FF2B5EF4-FFF2-40B4-BE49-F238E27FC236}">
                <a16:creationId xmlns:a16="http://schemas.microsoft.com/office/drawing/2014/main" id="{6B8D10F2-59FB-841D-FC2D-4BE5CD0CB997}"/>
              </a:ext>
            </a:extLst>
          </p:cNvPr>
          <p:cNvSpPr/>
          <p:nvPr/>
        </p:nvSpPr>
        <p:spPr>
          <a:xfrm>
            <a:off x="712269" y="431800"/>
            <a:ext cx="1786467" cy="138737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Die KI hat dir bei einer Antwort geholfen und du schaust nochmal nach, um sicherzugehen</a:t>
            </a:r>
          </a:p>
          <a:p>
            <a:pPr algn="ctr"/>
            <a:r>
              <a:rPr lang="de-DE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3 Punkte</a:t>
            </a:r>
          </a:p>
        </p:txBody>
      </p:sp>
      <p:sp>
        <p:nvSpPr>
          <p:cNvPr id="8" name="Rechteck: abgerundete Ecken 7">
            <a:extLst>
              <a:ext uri="{FF2B5EF4-FFF2-40B4-BE49-F238E27FC236}">
                <a16:creationId xmlns:a16="http://schemas.microsoft.com/office/drawing/2014/main" id="{8C51FAC2-64CF-2DEE-DF52-6A272FB8D79F}"/>
              </a:ext>
            </a:extLst>
          </p:cNvPr>
          <p:cNvSpPr/>
          <p:nvPr/>
        </p:nvSpPr>
        <p:spPr>
          <a:xfrm>
            <a:off x="712269" y="3430766"/>
            <a:ext cx="1786467" cy="138737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Du behältst deine persönlichen Daten für dich.</a:t>
            </a:r>
          </a:p>
          <a:p>
            <a:pPr algn="ctr"/>
            <a:r>
              <a:rPr lang="de-DE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3 Punkte</a:t>
            </a:r>
          </a:p>
        </p:txBody>
      </p:sp>
      <p:sp>
        <p:nvSpPr>
          <p:cNvPr id="9" name="Rechteck: abgerundete Ecken 8">
            <a:extLst>
              <a:ext uri="{FF2B5EF4-FFF2-40B4-BE49-F238E27FC236}">
                <a16:creationId xmlns:a16="http://schemas.microsoft.com/office/drawing/2014/main" id="{FE4D7AC1-7E58-5F28-49D4-C932C9F5A9E1}"/>
              </a:ext>
            </a:extLst>
          </p:cNvPr>
          <p:cNvSpPr/>
          <p:nvPr/>
        </p:nvSpPr>
        <p:spPr>
          <a:xfrm>
            <a:off x="2675821" y="3434939"/>
            <a:ext cx="1786467" cy="138737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Du fragst die KI nach Tipps für Spiele mit Freunden</a:t>
            </a:r>
          </a:p>
          <a:p>
            <a:pPr algn="ctr"/>
            <a:r>
              <a:rPr lang="de-DE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3 Punkte</a:t>
            </a:r>
          </a:p>
        </p:txBody>
      </p:sp>
      <p:sp>
        <p:nvSpPr>
          <p:cNvPr id="10" name="Rechteck: abgerundete Ecken 9">
            <a:extLst>
              <a:ext uri="{FF2B5EF4-FFF2-40B4-BE49-F238E27FC236}">
                <a16:creationId xmlns:a16="http://schemas.microsoft.com/office/drawing/2014/main" id="{E29C56D3-1366-1720-BB89-519B8F1740FB}"/>
              </a:ext>
            </a:extLst>
          </p:cNvPr>
          <p:cNvSpPr/>
          <p:nvPr/>
        </p:nvSpPr>
        <p:spPr>
          <a:xfrm>
            <a:off x="4639375" y="431799"/>
            <a:ext cx="1786467" cy="1387375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Du nutzt die KI nicht für deine ganzen Hausaufgaben, sondern nur zur Hilfe</a:t>
            </a:r>
          </a:p>
          <a:p>
            <a:pPr algn="ctr"/>
            <a:r>
              <a:rPr lang="de-DE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3 Punkte</a:t>
            </a:r>
          </a:p>
        </p:txBody>
      </p:sp>
      <p:sp>
        <p:nvSpPr>
          <p:cNvPr id="11" name="Rechteck: abgerundete Ecken 10">
            <a:extLst>
              <a:ext uri="{FF2B5EF4-FFF2-40B4-BE49-F238E27FC236}">
                <a16:creationId xmlns:a16="http://schemas.microsoft.com/office/drawing/2014/main" id="{6FB303EF-C533-F5E7-3B55-EBADC664F82C}"/>
              </a:ext>
            </a:extLst>
          </p:cNvPr>
          <p:cNvSpPr/>
          <p:nvPr/>
        </p:nvSpPr>
        <p:spPr>
          <a:xfrm>
            <a:off x="4639374" y="1923716"/>
            <a:ext cx="1786467" cy="138897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Du vertraust der KI nicht alles an</a:t>
            </a:r>
          </a:p>
          <a:p>
            <a:pPr algn="ctr"/>
            <a:r>
              <a:rPr lang="de-DE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3 Punkte</a:t>
            </a:r>
          </a:p>
        </p:txBody>
      </p:sp>
      <p:sp>
        <p:nvSpPr>
          <p:cNvPr id="12" name="Rechteck: abgerundete Ecken 11">
            <a:extLst>
              <a:ext uri="{FF2B5EF4-FFF2-40B4-BE49-F238E27FC236}">
                <a16:creationId xmlns:a16="http://schemas.microsoft.com/office/drawing/2014/main" id="{8963C27F-B72A-3040-1846-095A752522BA}"/>
              </a:ext>
            </a:extLst>
          </p:cNvPr>
          <p:cNvSpPr/>
          <p:nvPr/>
        </p:nvSpPr>
        <p:spPr>
          <a:xfrm>
            <a:off x="4639374" y="3438787"/>
            <a:ext cx="1786467" cy="1388978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Du nutzt  die KI für hilfreiche Tipps</a:t>
            </a:r>
          </a:p>
          <a:p>
            <a:pPr algn="ctr"/>
            <a:r>
              <a:rPr lang="de-DE" sz="1200" dirty="0">
                <a:solidFill>
                  <a:schemeClr val="tx1"/>
                </a:solidFill>
                <a:latin typeface="Comic Sans MS" panose="030F0702030302020204" pitchFamily="66" charset="0"/>
              </a:rPr>
              <a:t>3 Punkte</a:t>
            </a:r>
          </a:p>
        </p:txBody>
      </p:sp>
      <p:sp>
        <p:nvSpPr>
          <p:cNvPr id="13" name="Rechteck: abgerundete Ecken 12">
            <a:extLst>
              <a:ext uri="{FF2B5EF4-FFF2-40B4-BE49-F238E27FC236}">
                <a16:creationId xmlns:a16="http://schemas.microsoft.com/office/drawing/2014/main" id="{EFC2B2C9-8394-F3BE-D596-5F1722B08893}"/>
              </a:ext>
            </a:extLst>
          </p:cNvPr>
          <p:cNvSpPr/>
          <p:nvPr/>
        </p:nvSpPr>
        <p:spPr>
          <a:xfrm>
            <a:off x="712269" y="5334000"/>
            <a:ext cx="5713572" cy="245745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DE" sz="1400" b="1" dirty="0">
                <a:solidFill>
                  <a:schemeClr val="tx1"/>
                </a:solidFill>
                <a:latin typeface="Comic Sans MS" panose="030F0702030302020204" pitchFamily="66" charset="0"/>
              </a:rPr>
              <a:t>Spielanleitung:</a:t>
            </a:r>
          </a:p>
          <a:p>
            <a:r>
              <a:rPr lang="de-DE" sz="1400" dirty="0">
                <a:solidFill>
                  <a:schemeClr val="accent1"/>
                </a:solidFill>
                <a:latin typeface="Comic Sans MS" panose="030F0702030302020204" pitchFamily="66" charset="0"/>
              </a:rPr>
              <a:t>Dieses Spiel ist ein Teamspiel</a:t>
            </a:r>
          </a:p>
          <a:p>
            <a:pPr marL="342900" indent="-342900">
              <a:buAutoNum type="arabicPeriod"/>
            </a:pPr>
            <a:r>
              <a:rPr lang="de-DE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Alle würfeln. Der Spieler mit der höchsten Zahl beginnt.</a:t>
            </a:r>
          </a:p>
          <a:p>
            <a:pPr marL="342900" indent="-342900">
              <a:buAutoNum type="arabicPeriod"/>
            </a:pPr>
            <a:r>
              <a:rPr lang="de-DE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Würfel jetzt und ziehe mit deiner Figur zum gewürfelten Feld vor.</a:t>
            </a:r>
          </a:p>
          <a:p>
            <a:pPr marL="342900" indent="-342900">
              <a:buAutoNum type="arabicPeriod"/>
            </a:pPr>
            <a:r>
              <a:rPr lang="de-DE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Triffst du auf ein Ereignisfeld mit einem „!“, ziehe eine Karte vom Stapel. Mit den Karten kannst du Punkte sammeln, aber auch Punkte verlieren.</a:t>
            </a:r>
          </a:p>
          <a:p>
            <a:pPr marL="342900" indent="-342900">
              <a:buAutoNum type="arabicPeriod"/>
            </a:pPr>
            <a:r>
              <a:rPr lang="de-DE" sz="1400" dirty="0">
                <a:solidFill>
                  <a:schemeClr val="tx1"/>
                </a:solidFill>
                <a:latin typeface="Comic Sans MS" panose="030F0702030302020204" pitchFamily="66" charset="0"/>
              </a:rPr>
              <a:t>Habt ihr zusammen 14 Punkte erreicht bevor ihr ins Ziel kommt, habt ihr gewonnen.</a:t>
            </a:r>
          </a:p>
        </p:txBody>
      </p:sp>
    </p:spTree>
    <p:extLst>
      <p:ext uri="{BB962C8B-B14F-4D97-AF65-F5344CB8AC3E}">
        <p14:creationId xmlns:p14="http://schemas.microsoft.com/office/powerpoint/2010/main" val="37157357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179</Words>
  <Application>Microsoft Office PowerPoint</Application>
  <PresentationFormat>A4-Papier (210 x 297 mm)</PresentationFormat>
  <Paragraphs>24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Comic Sans MS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Fiona Kober</dc:creator>
  <cp:lastModifiedBy>Fiona Kober</cp:lastModifiedBy>
  <cp:revision>2</cp:revision>
  <dcterms:created xsi:type="dcterms:W3CDTF">2024-11-21T12:35:59Z</dcterms:created>
  <dcterms:modified xsi:type="dcterms:W3CDTF">2024-11-21T16:44:17Z</dcterms:modified>
</cp:coreProperties>
</file>