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60" r:id="rId4"/>
    <p:sldId id="267" r:id="rId5"/>
    <p:sldId id="261" r:id="rId6"/>
    <p:sldId id="262" r:id="rId7"/>
    <p:sldId id="263" r:id="rId8"/>
    <p:sldId id="264" r:id="rId9"/>
    <p:sldId id="266" r:id="rId10"/>
    <p:sldId id="268" r:id="rId11"/>
    <p:sldId id="270" r:id="rId12"/>
    <p:sldId id="269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24" autoAdjust="0"/>
    <p:restoredTop sz="94660"/>
  </p:normalViewPr>
  <p:slideViewPr>
    <p:cSldViewPr snapToGrid="0">
      <p:cViewPr varScale="1">
        <p:scale>
          <a:sx n="63" d="100"/>
          <a:sy n="63" d="100"/>
        </p:scale>
        <p:origin x="4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01688D-3402-434A-AC51-A2571262074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18F7626-D293-4C85-B81E-BBC4B905B2CD}">
      <dgm:prSet/>
      <dgm:spPr/>
      <dgm:t>
        <a:bodyPr/>
        <a:lstStyle/>
        <a:p>
          <a:r>
            <a:rPr lang="de-DE" dirty="0">
              <a:latin typeface="Comic Sans MS" panose="030F0702030302020204" pitchFamily="66" charset="0"/>
            </a:rPr>
            <a:t>Sucht euch einen Partner/ eine Partnerin</a:t>
          </a:r>
          <a:endParaRPr lang="en-US" dirty="0">
            <a:latin typeface="Comic Sans MS" panose="030F0702030302020204" pitchFamily="66" charset="0"/>
          </a:endParaRPr>
        </a:p>
      </dgm:t>
    </dgm:pt>
    <dgm:pt modelId="{C26301C9-5E70-40AD-AB09-4139E04B2B2C}" type="parTrans" cxnId="{B56D714E-39DD-4278-9B6C-649FCCED82A7}">
      <dgm:prSet/>
      <dgm:spPr/>
      <dgm:t>
        <a:bodyPr/>
        <a:lstStyle/>
        <a:p>
          <a:endParaRPr lang="en-US"/>
        </a:p>
      </dgm:t>
    </dgm:pt>
    <dgm:pt modelId="{3DD1ADDD-0D4B-4D86-A5BA-5C6C4C6E98E0}" type="sibTrans" cxnId="{B56D714E-39DD-4278-9B6C-649FCCED82A7}">
      <dgm:prSet/>
      <dgm:spPr/>
      <dgm:t>
        <a:bodyPr/>
        <a:lstStyle/>
        <a:p>
          <a:endParaRPr lang="en-US"/>
        </a:p>
      </dgm:t>
    </dgm:pt>
    <dgm:pt modelId="{6C9D86D1-5B41-405D-A395-8C91799D6D9F}">
      <dgm:prSet/>
      <dgm:spPr/>
      <dgm:t>
        <a:bodyPr/>
        <a:lstStyle/>
        <a:p>
          <a:r>
            <a:rPr lang="de-DE" dirty="0">
              <a:latin typeface="Comic Sans MS" panose="030F0702030302020204" pitchFamily="66" charset="0"/>
            </a:rPr>
            <a:t>Verwandelt euch zu Bee-Bots</a:t>
          </a:r>
          <a:endParaRPr lang="en-US" dirty="0">
            <a:latin typeface="Comic Sans MS" panose="030F0702030302020204" pitchFamily="66" charset="0"/>
          </a:endParaRPr>
        </a:p>
      </dgm:t>
    </dgm:pt>
    <dgm:pt modelId="{684EB1FB-F2A2-471F-9CBF-823D4DA2292B}" type="parTrans" cxnId="{A0A9C603-DB9B-4002-8ED7-29283F000730}">
      <dgm:prSet/>
      <dgm:spPr/>
      <dgm:t>
        <a:bodyPr/>
        <a:lstStyle/>
        <a:p>
          <a:endParaRPr lang="en-US"/>
        </a:p>
      </dgm:t>
    </dgm:pt>
    <dgm:pt modelId="{CFE5E1BF-60BF-466C-AA27-D9725310A5A6}" type="sibTrans" cxnId="{A0A9C603-DB9B-4002-8ED7-29283F000730}">
      <dgm:prSet/>
      <dgm:spPr/>
      <dgm:t>
        <a:bodyPr/>
        <a:lstStyle/>
        <a:p>
          <a:endParaRPr lang="en-US"/>
        </a:p>
      </dgm:t>
    </dgm:pt>
    <dgm:pt modelId="{397CFF28-C899-48E6-B825-0E6100317A74}">
      <dgm:prSet/>
      <dgm:spPr/>
      <dgm:t>
        <a:bodyPr/>
        <a:lstStyle/>
        <a:p>
          <a:r>
            <a:rPr lang="de-DE" dirty="0">
              <a:latin typeface="Comic Sans MS" panose="030F0702030302020204" pitchFamily="66" charset="0"/>
            </a:rPr>
            <a:t>Führt die Bewegungen der Befehlskarten durch</a:t>
          </a:r>
          <a:endParaRPr lang="en-US" dirty="0">
            <a:latin typeface="Comic Sans MS" panose="030F0702030302020204" pitchFamily="66" charset="0"/>
          </a:endParaRPr>
        </a:p>
      </dgm:t>
    </dgm:pt>
    <dgm:pt modelId="{1E99C5B1-D9C5-400D-89F7-E4497A96C189}" type="parTrans" cxnId="{E634B03A-74AD-49C6-8268-87D5E6AEA76A}">
      <dgm:prSet/>
      <dgm:spPr/>
      <dgm:t>
        <a:bodyPr/>
        <a:lstStyle/>
        <a:p>
          <a:endParaRPr lang="en-US"/>
        </a:p>
      </dgm:t>
    </dgm:pt>
    <dgm:pt modelId="{D903BB85-C25C-465F-85B9-91B3CCE27EE8}" type="sibTrans" cxnId="{E634B03A-74AD-49C6-8268-87D5E6AEA76A}">
      <dgm:prSet/>
      <dgm:spPr/>
      <dgm:t>
        <a:bodyPr/>
        <a:lstStyle/>
        <a:p>
          <a:endParaRPr lang="en-US"/>
        </a:p>
      </dgm:t>
    </dgm:pt>
    <dgm:pt modelId="{C78CFCF9-FFAB-484A-904D-2C5D5FB4FC42}">
      <dgm:prSet/>
      <dgm:spPr/>
      <dgm:t>
        <a:bodyPr/>
        <a:lstStyle/>
        <a:p>
          <a:r>
            <a:rPr lang="de-DE" dirty="0">
              <a:latin typeface="Comic Sans MS" panose="030F0702030302020204" pitchFamily="66" charset="0"/>
            </a:rPr>
            <a:t>Wechselt euch ab</a:t>
          </a:r>
          <a:endParaRPr lang="en-US" dirty="0">
            <a:latin typeface="Comic Sans MS" panose="030F0702030302020204" pitchFamily="66" charset="0"/>
          </a:endParaRPr>
        </a:p>
      </dgm:t>
    </dgm:pt>
    <dgm:pt modelId="{CA06E569-2592-4005-8B1D-D4E7B02B4F26}" type="parTrans" cxnId="{AD132B89-9217-425B-94F2-DD4AB7FAEB09}">
      <dgm:prSet/>
      <dgm:spPr/>
      <dgm:t>
        <a:bodyPr/>
        <a:lstStyle/>
        <a:p>
          <a:endParaRPr lang="en-US"/>
        </a:p>
      </dgm:t>
    </dgm:pt>
    <dgm:pt modelId="{851E80F5-E45A-46F6-B699-1231B15DB290}" type="sibTrans" cxnId="{AD132B89-9217-425B-94F2-DD4AB7FAEB09}">
      <dgm:prSet/>
      <dgm:spPr/>
      <dgm:t>
        <a:bodyPr/>
        <a:lstStyle/>
        <a:p>
          <a:endParaRPr lang="en-US"/>
        </a:p>
      </dgm:t>
    </dgm:pt>
    <dgm:pt modelId="{3533D777-BE53-485A-B4EC-50FB6E421DC2}" type="pres">
      <dgm:prSet presAssocID="{9701688D-3402-434A-AC51-A25712620745}" presName="linear" presStyleCnt="0">
        <dgm:presLayoutVars>
          <dgm:animLvl val="lvl"/>
          <dgm:resizeHandles val="exact"/>
        </dgm:presLayoutVars>
      </dgm:prSet>
      <dgm:spPr/>
    </dgm:pt>
    <dgm:pt modelId="{23357EA5-153B-4B1B-85E1-ABA9DE48BB5C}" type="pres">
      <dgm:prSet presAssocID="{618F7626-D293-4C85-B81E-BBC4B905B2C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169A4CF-56B0-428C-A60C-7FB8A4C7C453}" type="pres">
      <dgm:prSet presAssocID="{3DD1ADDD-0D4B-4D86-A5BA-5C6C4C6E98E0}" presName="spacer" presStyleCnt="0"/>
      <dgm:spPr/>
    </dgm:pt>
    <dgm:pt modelId="{2B17EDB0-D60E-4945-A7D2-18D9C77BBEF4}" type="pres">
      <dgm:prSet presAssocID="{6C9D86D1-5B41-405D-A395-8C91799D6D9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B3D8CA6-7F4E-4AE2-97DE-0356FEAC5185}" type="pres">
      <dgm:prSet presAssocID="{CFE5E1BF-60BF-466C-AA27-D9725310A5A6}" presName="spacer" presStyleCnt="0"/>
      <dgm:spPr/>
    </dgm:pt>
    <dgm:pt modelId="{60A939E6-F8AC-4240-A2EF-F33318EA1840}" type="pres">
      <dgm:prSet presAssocID="{397CFF28-C899-48E6-B825-0E6100317A7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5C5577E-8DD8-4C91-AB80-F1D9BF15059D}" type="pres">
      <dgm:prSet presAssocID="{D903BB85-C25C-465F-85B9-91B3CCE27EE8}" presName="spacer" presStyleCnt="0"/>
      <dgm:spPr/>
    </dgm:pt>
    <dgm:pt modelId="{85C3BED8-C3E1-42AF-87AF-92D2B24EA895}" type="pres">
      <dgm:prSet presAssocID="{C78CFCF9-FFAB-484A-904D-2C5D5FB4FC4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0A9C603-DB9B-4002-8ED7-29283F000730}" srcId="{9701688D-3402-434A-AC51-A25712620745}" destId="{6C9D86D1-5B41-405D-A395-8C91799D6D9F}" srcOrd="1" destOrd="0" parTransId="{684EB1FB-F2A2-471F-9CBF-823D4DA2292B}" sibTransId="{CFE5E1BF-60BF-466C-AA27-D9725310A5A6}"/>
    <dgm:cxn modelId="{DDF3FB05-606C-48C0-B784-FA216AAC200C}" type="presOf" srcId="{9701688D-3402-434A-AC51-A25712620745}" destId="{3533D777-BE53-485A-B4EC-50FB6E421DC2}" srcOrd="0" destOrd="0" presId="urn:microsoft.com/office/officeart/2005/8/layout/vList2"/>
    <dgm:cxn modelId="{E634B03A-74AD-49C6-8268-87D5E6AEA76A}" srcId="{9701688D-3402-434A-AC51-A25712620745}" destId="{397CFF28-C899-48E6-B825-0E6100317A74}" srcOrd="2" destOrd="0" parTransId="{1E99C5B1-D9C5-400D-89F7-E4497A96C189}" sibTransId="{D903BB85-C25C-465F-85B9-91B3CCE27EE8}"/>
    <dgm:cxn modelId="{B56D714E-39DD-4278-9B6C-649FCCED82A7}" srcId="{9701688D-3402-434A-AC51-A25712620745}" destId="{618F7626-D293-4C85-B81E-BBC4B905B2CD}" srcOrd="0" destOrd="0" parTransId="{C26301C9-5E70-40AD-AB09-4139E04B2B2C}" sibTransId="{3DD1ADDD-0D4B-4D86-A5BA-5C6C4C6E98E0}"/>
    <dgm:cxn modelId="{BB51A772-80D7-4995-A058-3ED2C540C804}" type="presOf" srcId="{618F7626-D293-4C85-B81E-BBC4B905B2CD}" destId="{23357EA5-153B-4B1B-85E1-ABA9DE48BB5C}" srcOrd="0" destOrd="0" presId="urn:microsoft.com/office/officeart/2005/8/layout/vList2"/>
    <dgm:cxn modelId="{99D6B654-B650-47EA-81D2-F3DADE7433EF}" type="presOf" srcId="{C78CFCF9-FFAB-484A-904D-2C5D5FB4FC42}" destId="{85C3BED8-C3E1-42AF-87AF-92D2B24EA895}" srcOrd="0" destOrd="0" presId="urn:microsoft.com/office/officeart/2005/8/layout/vList2"/>
    <dgm:cxn modelId="{AD132B89-9217-425B-94F2-DD4AB7FAEB09}" srcId="{9701688D-3402-434A-AC51-A25712620745}" destId="{C78CFCF9-FFAB-484A-904D-2C5D5FB4FC42}" srcOrd="3" destOrd="0" parTransId="{CA06E569-2592-4005-8B1D-D4E7B02B4F26}" sibTransId="{851E80F5-E45A-46F6-B699-1231B15DB290}"/>
    <dgm:cxn modelId="{A28852B3-23E6-46FE-8184-5DD0C1250FBC}" type="presOf" srcId="{397CFF28-C899-48E6-B825-0E6100317A74}" destId="{60A939E6-F8AC-4240-A2EF-F33318EA1840}" srcOrd="0" destOrd="0" presId="urn:microsoft.com/office/officeart/2005/8/layout/vList2"/>
    <dgm:cxn modelId="{9CEC95DD-8505-4E3A-B1B9-00C72D7D2E4B}" type="presOf" srcId="{6C9D86D1-5B41-405D-A395-8C91799D6D9F}" destId="{2B17EDB0-D60E-4945-A7D2-18D9C77BBEF4}" srcOrd="0" destOrd="0" presId="urn:microsoft.com/office/officeart/2005/8/layout/vList2"/>
    <dgm:cxn modelId="{F3E59FFE-4BCD-4F7B-AFD4-C8C04925226D}" type="presParOf" srcId="{3533D777-BE53-485A-B4EC-50FB6E421DC2}" destId="{23357EA5-153B-4B1B-85E1-ABA9DE48BB5C}" srcOrd="0" destOrd="0" presId="urn:microsoft.com/office/officeart/2005/8/layout/vList2"/>
    <dgm:cxn modelId="{4BD5BF6A-865E-484C-8DC9-956529AFED00}" type="presParOf" srcId="{3533D777-BE53-485A-B4EC-50FB6E421DC2}" destId="{F169A4CF-56B0-428C-A60C-7FB8A4C7C453}" srcOrd="1" destOrd="0" presId="urn:microsoft.com/office/officeart/2005/8/layout/vList2"/>
    <dgm:cxn modelId="{160D33E1-B477-4D01-82D9-1F1488E09F48}" type="presParOf" srcId="{3533D777-BE53-485A-B4EC-50FB6E421DC2}" destId="{2B17EDB0-D60E-4945-A7D2-18D9C77BBEF4}" srcOrd="2" destOrd="0" presId="urn:microsoft.com/office/officeart/2005/8/layout/vList2"/>
    <dgm:cxn modelId="{744E136F-06D4-4C00-BC73-2361989922CB}" type="presParOf" srcId="{3533D777-BE53-485A-B4EC-50FB6E421DC2}" destId="{DB3D8CA6-7F4E-4AE2-97DE-0356FEAC5185}" srcOrd="3" destOrd="0" presId="urn:microsoft.com/office/officeart/2005/8/layout/vList2"/>
    <dgm:cxn modelId="{AFA5B02C-1C3F-47A7-A6D6-02668A13A678}" type="presParOf" srcId="{3533D777-BE53-485A-B4EC-50FB6E421DC2}" destId="{60A939E6-F8AC-4240-A2EF-F33318EA1840}" srcOrd="4" destOrd="0" presId="urn:microsoft.com/office/officeart/2005/8/layout/vList2"/>
    <dgm:cxn modelId="{C98562ED-5066-4FEE-BB52-3F5F42E101DE}" type="presParOf" srcId="{3533D777-BE53-485A-B4EC-50FB6E421DC2}" destId="{B5C5577E-8DD8-4C91-AB80-F1D9BF15059D}" srcOrd="5" destOrd="0" presId="urn:microsoft.com/office/officeart/2005/8/layout/vList2"/>
    <dgm:cxn modelId="{BE62360A-2B81-4758-8C7D-6393D09313E3}" type="presParOf" srcId="{3533D777-BE53-485A-B4EC-50FB6E421DC2}" destId="{85C3BED8-C3E1-42AF-87AF-92D2B24EA89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57EA5-153B-4B1B-85E1-ABA9DE48BB5C}">
      <dsp:nvSpPr>
        <dsp:cNvPr id="0" name=""/>
        <dsp:cNvSpPr/>
      </dsp:nvSpPr>
      <dsp:spPr>
        <a:xfrm>
          <a:off x="0" y="67642"/>
          <a:ext cx="6571413" cy="1333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>
              <a:latin typeface="Comic Sans MS" panose="030F0702030302020204" pitchFamily="66" charset="0"/>
            </a:rPr>
            <a:t>Sucht euch einen Partner/ eine Partnerin</a:t>
          </a:r>
          <a:endParaRPr lang="en-US" sz="3000" kern="1200" dirty="0">
            <a:latin typeface="Comic Sans MS" panose="030F0702030302020204" pitchFamily="66" charset="0"/>
          </a:endParaRPr>
        </a:p>
      </dsp:txBody>
      <dsp:txXfrm>
        <a:off x="65111" y="132753"/>
        <a:ext cx="6441191" cy="1203578"/>
      </dsp:txXfrm>
    </dsp:sp>
    <dsp:sp modelId="{2B17EDB0-D60E-4945-A7D2-18D9C77BBEF4}">
      <dsp:nvSpPr>
        <dsp:cNvPr id="0" name=""/>
        <dsp:cNvSpPr/>
      </dsp:nvSpPr>
      <dsp:spPr>
        <a:xfrm>
          <a:off x="0" y="1487842"/>
          <a:ext cx="6571413" cy="1333800"/>
        </a:xfrm>
        <a:prstGeom prst="roundRect">
          <a:avLst/>
        </a:prstGeom>
        <a:solidFill>
          <a:schemeClr val="accent2">
            <a:hueOff val="-827590"/>
            <a:satOff val="-1310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>
              <a:latin typeface="Comic Sans MS" panose="030F0702030302020204" pitchFamily="66" charset="0"/>
            </a:rPr>
            <a:t>Verwandelt euch zu Bee-Bots</a:t>
          </a:r>
          <a:endParaRPr lang="en-US" sz="3000" kern="1200" dirty="0">
            <a:latin typeface="Comic Sans MS" panose="030F0702030302020204" pitchFamily="66" charset="0"/>
          </a:endParaRPr>
        </a:p>
      </dsp:txBody>
      <dsp:txXfrm>
        <a:off x="65111" y="1552953"/>
        <a:ext cx="6441191" cy="1203578"/>
      </dsp:txXfrm>
    </dsp:sp>
    <dsp:sp modelId="{60A939E6-F8AC-4240-A2EF-F33318EA1840}">
      <dsp:nvSpPr>
        <dsp:cNvPr id="0" name=""/>
        <dsp:cNvSpPr/>
      </dsp:nvSpPr>
      <dsp:spPr>
        <a:xfrm>
          <a:off x="0" y="2908042"/>
          <a:ext cx="6571413" cy="1333800"/>
        </a:xfrm>
        <a:prstGeom prst="roundRect">
          <a:avLst/>
        </a:prstGeom>
        <a:solidFill>
          <a:schemeClr val="accent2">
            <a:hueOff val="-1655181"/>
            <a:satOff val="-2619"/>
            <a:lumOff val="-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>
              <a:latin typeface="Comic Sans MS" panose="030F0702030302020204" pitchFamily="66" charset="0"/>
            </a:rPr>
            <a:t>Führt die Bewegungen der Befehlskarten durch</a:t>
          </a:r>
          <a:endParaRPr lang="en-US" sz="3000" kern="1200" dirty="0">
            <a:latin typeface="Comic Sans MS" panose="030F0702030302020204" pitchFamily="66" charset="0"/>
          </a:endParaRPr>
        </a:p>
      </dsp:txBody>
      <dsp:txXfrm>
        <a:off x="65111" y="2973153"/>
        <a:ext cx="6441191" cy="1203578"/>
      </dsp:txXfrm>
    </dsp:sp>
    <dsp:sp modelId="{85C3BED8-C3E1-42AF-87AF-92D2B24EA895}">
      <dsp:nvSpPr>
        <dsp:cNvPr id="0" name=""/>
        <dsp:cNvSpPr/>
      </dsp:nvSpPr>
      <dsp:spPr>
        <a:xfrm>
          <a:off x="0" y="4328243"/>
          <a:ext cx="6571413" cy="1333800"/>
        </a:xfrm>
        <a:prstGeom prst="roundRect">
          <a:avLst/>
        </a:prstGeom>
        <a:solidFill>
          <a:schemeClr val="accent2">
            <a:hueOff val="-2482771"/>
            <a:satOff val="-3929"/>
            <a:lumOff val="-2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kern="1200" dirty="0">
              <a:latin typeface="Comic Sans MS" panose="030F0702030302020204" pitchFamily="66" charset="0"/>
            </a:rPr>
            <a:t>Wechselt euch ab</a:t>
          </a:r>
          <a:endParaRPr lang="en-US" sz="3000" kern="1200" dirty="0">
            <a:latin typeface="Comic Sans MS" panose="030F0702030302020204" pitchFamily="66" charset="0"/>
          </a:endParaRPr>
        </a:p>
      </dsp:txBody>
      <dsp:txXfrm>
        <a:off x="65111" y="4393354"/>
        <a:ext cx="6441191" cy="120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6847D-1CF6-46BA-B46B-48BED0604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cap="all" spc="1500" baseline="0">
                <a:latin typeface="+mj-lt"/>
                <a:ea typeface="Source Sans Pro SemiBold" panose="020B06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4F5A5-C931-4A4C-B6B1-EF4C95965B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cap="all" spc="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E4AEC-B6E4-439C-B716-EBE3D4D1D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FF81C-1FCB-4DBA-8044-F1A0FCFD45A6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8BC18-102E-45BF-8FEA-801E9C59D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8BF5F-B1F8-461F-9B3D-7D50D024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BF779-0B8C-4CC2-9268-9506AD0C5331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1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8500-1605-41EA-A15F-9B79DF7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14AC8-25A5-4D7F-BF23-CB20AA2E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8997F1B7-1EE7-4EA5-A5A4-866F9A810C9F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5E13483-2FB6-4753-8402-06FDC3498E0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8F0DF22-F640-4002-B783-DF1C6A9473F6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C2787B8-7984-4332-B611-D3D3DE898FE0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F3646C-B3D7-4F57-8FD2-CD93CEB39214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65FA7DA-93A0-43A4-834C-0F1BB9806A8C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95D22-0146-4DE2-9E78-4C00333D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773D-8987-489A-A650-3D6F7D5C7C38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9717A-A1FE-485D-AFFF-2C7026C7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DB88B-64CF-4100-8F07-D191DD79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4332FF-8349-42A5-B5C8-5EE3825CE25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8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FE6C-EBF1-47DE-8468-E7125172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04992-D139-48DC-BCCE-D71EA23CA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A8C5E768-0E62-4DE7-A0AF-93121DA843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402845F-9E8A-41E1-B051-1AAA46C997A2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5C410-5FD0-4339-A3BC-A865DE4190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B0B703-8BA8-483C-A433-C44C809687DE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CCFA03D-B879-419B-88B9-F4F3645C8AF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B0260A-6B2D-4F54-8614-60BC3103E166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8F6-0796-47E9-B1D4-760B7CCF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50C1-1D78-4D80-810D-E9E86F6E88AB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86FC0-7327-44D9-B689-0AE73FD2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9D265-BFBA-4C93-9B1A-B9483AE6B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4F5FEB-DE92-47DA-8C46-DC088E8960A4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78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37BE-B22F-40EE-94F0-04549BC5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71582-4BAF-4211-AD4A-476ED6EB11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9DCF6B-C800-4345-BAE9-EE9FA65903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E6190A1E-5381-43C4-B058-7758339984D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7E35469-0BEA-4E5E-955F-1AA300A62DE5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8F650BE-565E-4A52-8143-7A87700FC5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86A3F89-AA2A-44E5-915E-C47A069EB68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C57F514-AB27-4489-8D3C-01DD1025DDAD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141169F-1C39-4D04-AF32-D0D14D004B05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87465-759F-4895-8FC6-DD464FB91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CBD8-1588-4B6B-B74D-87480DDE94C0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1AA18-D8A5-44D9-881C-522258ED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BA574-A76A-4F4C-8CBD-768278B6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793E083-ADC4-4391-83DD-781529A6611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05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B666-D6BE-4FA8-9CF1-F15FD58B0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E4B4A-DE64-4563-83CD-C40B1D681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A0314-0202-4E6D-8352-C28376A9C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B56083-87B4-4603-B6FF-A9EB68E3E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3708CF-F028-4917-A9CB-59BF5248A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1B934BF-E239-47E1-93E9-EA3182162D21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BBF177-5044-426A-93ED-64BDC84BF184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270648-77F5-4D28-B691-DA57AA28FD73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86B770-2F70-4B7B-9525-286BBD63AD72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7DDC14D-7AE3-41CD-ADFC-A3601D4F9DF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181834-8401-4B66-85EE-1CBF57807DAB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3C091-3B62-4087-9A97-63BBE28C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94440-721C-4D75-BD4F-4CFB3D51CDCA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0710C3-2723-4847-BCAF-96D9FAE5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618B2C-95AC-4438-97FD-07ACF297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B0F5A7-6E8A-4BCD-8F1F-233ECD21B262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9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9CF7F-748D-4598-983E-96A2BE269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6" name="Graphic 185">
            <a:extLst>
              <a:ext uri="{FF2B5EF4-FFF2-40B4-BE49-F238E27FC236}">
                <a16:creationId xmlns:a16="http://schemas.microsoft.com/office/drawing/2014/main" id="{DFD4D3BE-80D4-4E69-9C76-F0D8517DF690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0B6E97F-00E1-4372-8978-8BCBDC9026E6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C7651B7-7A30-4AFA-A4D7-0B0C5D2DDAA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D2FC5CA-556B-4409-B084-34753A1F04E6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E63FB41-EE1F-4889-9096-3A38936330D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D19F3B-7B3E-4861-8FDA-D0116C96C16E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0A2C46-C908-4010-AAE2-9FA41B14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01A64-483B-4532-94FB-D8F90CB6DEE0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F5279-7D37-4D98-9A70-987C84F62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6FAD0-59EF-49AA-BBC6-A0EC184D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6EB399-18D2-46D5-8757-35FCFF8EA80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6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8C302-4224-4668-8CAC-3267172A0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FB39-20FB-4E2E-B861-45B709B9C3C5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8FC22-AEB6-4BAF-BF93-41A2C757C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CA88A-5462-4F17-AFA0-52721ADD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CCC791-94D7-4BB8-9EDF-423CEA1F6215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8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AC37-C5B5-462A-BE4A-E55CEBF2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007F-32A8-4688-BBEF-4FCB99DF5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2E2EB-BF8A-44A4-8AE0-BD6C31B1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FC9E188F-54C8-4547-9F8C-525712AD7DB6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9C4538-3939-47A9-A590-09FF21960653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541CA75-5D05-4996-A26D-CE0C909CD5F7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6305856-26BC-4BCC-BEF3-5E9CED94177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C69651C-AC37-4CD2-8367-19297D7E2389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E9031B-BA8D-4D9D-9BB3-A16F7A80F85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840A2-CF60-4C47-B955-E65BC451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AC19-8BD6-476C-9770-8884373BCF00}" type="datetime1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DC6E-CC55-47AB-A405-5FB7EE2D1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5E7D-EBA7-4DB0-8C78-7EB8A85F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B051DE-636E-4B3C-9886-2055CE23E49A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5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D355-3146-41D1-B7DC-20B8ACE39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4AAFB-E8F8-4FD1-8C6A-ED2C3FAD50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1AF1-B16F-43B9-95CC-C17B570DE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aphic 185">
            <a:extLst>
              <a:ext uri="{FF2B5EF4-FFF2-40B4-BE49-F238E27FC236}">
                <a16:creationId xmlns:a16="http://schemas.microsoft.com/office/drawing/2014/main" id="{C8B77273-9FF7-4B93-8385-AD09A5F86AE5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17A673-3729-4EAD-9E8C-52BEBF74B857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E8DB752-94CD-4A94-BDE3-DD285EB89F3F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2F8DDFC-E5CA-4F36-B2BE-BCE49D4F6C95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BB589AE-2F9C-4C83-8DC7-1205CB037525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C9A2DE-3C9E-4CD0-8C7A-CC5F9F9942E4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C8714-2467-4715-934E-6787C84F7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68C53-8AD1-4F09-9486-FB3406B99CFA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F13D6-03EC-4D31-8BB1-9FFDE363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5D4DD-A2A4-4DF6-9527-E5F12FEB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D202F3A-9FDE-4E11-B865-FBAEC415F880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23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3A871-D377-4EC0-9ACF-86842F01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D53202-92A9-45A3-B812-777DB9578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7196FB0C-3A9D-4892-90C9-21F3459AAD9E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938C96-CF0F-4B69-A695-913F11BFC6F0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CA7E6BB-6B60-4BF5-9D3E-A3FE782EF5B0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F693EDA-57B3-4AEB-863B-B198C2A5A8E3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3A04A96-045F-4B6E-AEEE-11A2FA01B4FC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FB357DC-5AD3-44F4-879B-5AD6B18AC36F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CA47F-83AD-4BE3-AC2F-6C17883F7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92B3-2D87-4CDF-B84B-C46E5F5D31F7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18A72-3200-4597-A9C5-0D9ECFF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055A-71D4-49B4-8A8F-19AFDB84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B0E5D27-C447-432F-982D-B60FDD6F34AD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87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59DBB-9256-464D-8A6A-8BDA71541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5E310-E6CB-4838-8E9B-B288DA552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aphic 185">
            <a:extLst>
              <a:ext uri="{FF2B5EF4-FFF2-40B4-BE49-F238E27FC236}">
                <a16:creationId xmlns:a16="http://schemas.microsoft.com/office/drawing/2014/main" id="{BCF412A8-E798-47AD-ABD9-98D76A55D30B}"/>
              </a:ext>
            </a:extLst>
          </p:cNvPr>
          <p:cNvGrpSpPr/>
          <p:nvPr/>
        </p:nvGrpSpPr>
        <p:grpSpPr>
          <a:xfrm>
            <a:off x="10999563" y="5987064"/>
            <a:ext cx="1054467" cy="469689"/>
            <a:chOff x="9841624" y="4115729"/>
            <a:chExt cx="602170" cy="268223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0160C5-475D-401A-AEE2-2C04E99A1518}"/>
                </a:ext>
              </a:extLst>
            </p:cNvPr>
            <p:cNvSpPr/>
            <p:nvPr/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CC7CE9-9C7F-49C2-8609-47BF523390F5}"/>
                </a:ext>
              </a:extLst>
            </p:cNvPr>
            <p:cNvSpPr/>
            <p:nvPr/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26FD5F1-978C-45AF-9086-D5DBE1F01681}"/>
                </a:ext>
              </a:extLst>
            </p:cNvPr>
            <p:cNvSpPr/>
            <p:nvPr/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873AB1C-723A-4FB4-9B23-65BAF5074833}"/>
                </a:ext>
              </a:extLst>
            </p:cNvPr>
            <p:cNvSpPr/>
            <p:nvPr/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1DE5510-5094-4FA4-96E5-AD4841D1C38A}"/>
                </a:ext>
              </a:extLst>
            </p:cNvPr>
            <p:cNvSpPr/>
            <p:nvPr/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CE2202-679F-48B0-B2DD-F6F54711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69E57-47B1-47B0-B526-3153E4B1E729}" type="datetime1">
              <a:rPr lang="en-US" smtClean="0"/>
              <a:t>1/25/2024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C83D-E4C0-49E1-ADA1-1AF40398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F211E-B2EA-4CDC-9E84-B68983949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50C42-9A0B-4425-92C2-70FCF7C45734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E2F5FD-5D31-4C1D-82F8-93624C7B0A3C}"/>
              </a:ext>
            </a:extLst>
          </p:cNvPr>
          <p:cNvSpPr/>
          <p:nvPr/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35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F5C3-CD4B-4472-B59A-49D460CB1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2236B-AB2C-4D6F-AE15-700992DA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F509-07BE-4446-8772-F44E09936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BA543EDD-D0D2-447F-B24F-3717AF4B109D}" type="datetime1">
              <a:rPr lang="en-US" smtClean="0"/>
              <a:pPr/>
              <a:t>1/25/2024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B927E-3833-4F85-99B5-56B5F1E54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8CB64-4E98-43DE-B543-7BE5B329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Source Sans Pro SemiBold" panose="020B0603030403020204" pitchFamily="34" charset="0"/>
              </a:defRPr>
            </a:lvl1pPr>
          </a:lstStyle>
          <a:p>
            <a:fld id="{F3450C42-9A0B-4425-92C2-70FCF7C4573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4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X1HdTwmsTI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tockphoto.com/de/vektor/planeten-im-sonnensystem-gm525563143-5229712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1" name="Rectangle 1060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63" name="Group 1062">
            <a:extLst>
              <a:ext uri="{FF2B5EF4-FFF2-40B4-BE49-F238E27FC236}">
                <a16:creationId xmlns:a16="http://schemas.microsoft.com/office/drawing/2014/main" id="{F95919CA-4568-4F54-A2C0-2B54BD78A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tx1"/>
          </a:solidFill>
        </p:grpSpPr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067" name="Freeform: Shape 1066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0308" y="-1"/>
            <a:ext cx="5444906" cy="5183161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9" name="Freeform: Shape 1068">
            <a:extLst>
              <a:ext uri="{FF2B5EF4-FFF2-40B4-BE49-F238E27FC236}">
                <a16:creationId xmlns:a16="http://schemas.microsoft.com/office/drawing/2014/main" id="{CF85B11F-FA15-48B8-BF04-463A37544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9300" y="0"/>
            <a:ext cx="5444906" cy="5161894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1" name="Freeform: Shape 1070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016" y="0"/>
            <a:ext cx="5444905" cy="50468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902ECA-02FD-FAAB-CB26-A6D429365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649" y="1389390"/>
            <a:ext cx="4798220" cy="2014436"/>
          </a:xfrm>
        </p:spPr>
        <p:txBody>
          <a:bodyPr>
            <a:normAutofit/>
          </a:bodyPr>
          <a:lstStyle/>
          <a:p>
            <a:r>
              <a:rPr lang="de-DE" sz="3200" dirty="0">
                <a:latin typeface="Comic Sans MS" panose="030F0702030302020204" pitchFamily="66" charset="0"/>
              </a:rPr>
              <a:t>Astronaut Biene auf Planeten-Reise</a:t>
            </a:r>
          </a:p>
        </p:txBody>
      </p:sp>
      <p:sp>
        <p:nvSpPr>
          <p:cNvPr id="1073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9933" y="15505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075" name="Graphic 212">
            <a:extLst>
              <a:ext uri="{FF2B5EF4-FFF2-40B4-BE49-F238E27FC236}">
                <a16:creationId xmlns:a16="http://schemas.microsoft.com/office/drawing/2014/main" id="{BB90F3FC-186F-4608-93AA-7EE24F682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49933" y="1550555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04BE7A-4CD1-C833-7D08-2B94BB309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9" r="5" b="5"/>
          <a:stretch/>
        </p:blipFill>
        <p:spPr bwMode="auto">
          <a:xfrm>
            <a:off x="8681868" y="0"/>
            <a:ext cx="2921928" cy="2434128"/>
          </a:xfrm>
          <a:custGeom>
            <a:avLst/>
            <a:gdLst/>
            <a:ahLst/>
            <a:cxnLst/>
            <a:rect l="l" t="t" r="r" b="b"/>
            <a:pathLst>
              <a:path w="3177536" h="2647074">
                <a:moveTo>
                  <a:pt x="406152" y="0"/>
                </a:moveTo>
                <a:lnTo>
                  <a:pt x="2771384" y="0"/>
                </a:lnTo>
                <a:lnTo>
                  <a:pt x="2814739" y="47702"/>
                </a:lnTo>
                <a:cubicBezTo>
                  <a:pt x="3041386" y="322335"/>
                  <a:pt x="3177536" y="674421"/>
                  <a:pt x="3177536" y="1058306"/>
                </a:cubicBezTo>
                <a:cubicBezTo>
                  <a:pt x="3177536" y="1935759"/>
                  <a:pt x="2466220" y="2647074"/>
                  <a:pt x="1588768" y="2647074"/>
                </a:cubicBezTo>
                <a:cubicBezTo>
                  <a:pt x="711315" y="2647074"/>
                  <a:pt x="0" y="1935759"/>
                  <a:pt x="0" y="1058306"/>
                </a:cubicBezTo>
                <a:cubicBezTo>
                  <a:pt x="0" y="674421"/>
                  <a:pt x="136150" y="322335"/>
                  <a:pt x="362797" y="4770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4EF468-C21F-52EA-8989-85D5233DFE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65" r="11653" b="2"/>
          <a:stretch/>
        </p:blipFill>
        <p:spPr>
          <a:xfrm>
            <a:off x="6884946" y="3122839"/>
            <a:ext cx="3923269" cy="3735161"/>
          </a:xfrm>
          <a:custGeom>
            <a:avLst/>
            <a:gdLst/>
            <a:ahLst/>
            <a:cxnLst/>
            <a:rect l="l" t="t" r="r" b="b"/>
            <a:pathLst>
              <a:path w="4773089" h="4544235">
                <a:moveTo>
                  <a:pt x="2386544" y="0"/>
                </a:moveTo>
                <a:cubicBezTo>
                  <a:pt x="3704596" y="0"/>
                  <a:pt x="4773089" y="1068494"/>
                  <a:pt x="4773089" y="2386545"/>
                </a:cubicBezTo>
                <a:cubicBezTo>
                  <a:pt x="4773089" y="3292705"/>
                  <a:pt x="4268059" y="4080910"/>
                  <a:pt x="3524113" y="4485046"/>
                </a:cubicBezTo>
                <a:lnTo>
                  <a:pt x="3401244" y="4544235"/>
                </a:lnTo>
                <a:lnTo>
                  <a:pt x="1371845" y="4544235"/>
                </a:lnTo>
                <a:lnTo>
                  <a:pt x="1248976" y="4485046"/>
                </a:lnTo>
                <a:cubicBezTo>
                  <a:pt x="505030" y="4080910"/>
                  <a:pt x="0" y="3292705"/>
                  <a:pt x="0" y="2386545"/>
                </a:cubicBezTo>
                <a:cubicBezTo>
                  <a:pt x="0" y="1068494"/>
                  <a:pt x="1068494" y="0"/>
                  <a:pt x="2386544" y="0"/>
                </a:cubicBezTo>
                <a:close/>
              </a:path>
            </a:pathLst>
          </a:custGeom>
        </p:spPr>
      </p:pic>
      <p:grpSp>
        <p:nvGrpSpPr>
          <p:cNvPr id="1077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49330" y="2740963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84" name="Oval 1083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7710" y="51953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86" name="Oval 1085">
            <a:extLst>
              <a:ext uri="{FF2B5EF4-FFF2-40B4-BE49-F238E27FC236}">
                <a16:creationId xmlns:a16="http://schemas.microsoft.com/office/drawing/2014/main" id="{13811CB9-0334-4316-8B54-711C0F3BE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7710" y="5195363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234AB34-E5C5-3660-246F-F648E51BD7E2}"/>
              </a:ext>
            </a:extLst>
          </p:cNvPr>
          <p:cNvSpPr txBox="1"/>
          <p:nvPr/>
        </p:nvSpPr>
        <p:spPr>
          <a:xfrm>
            <a:off x="0" y="6596390"/>
            <a:ext cx="55206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latin typeface="Comic Sans MS" panose="030F0702030302020204" pitchFamily="66" charset="0"/>
              </a:rPr>
              <a:t>Diese PowerPoint-Präsentation ist lizensiert von CC </a:t>
            </a:r>
            <a:r>
              <a:rPr lang="de-DE" sz="1100" dirty="0" err="1">
                <a:latin typeface="Comic Sans MS" panose="030F0702030302020204" pitchFamily="66" charset="0"/>
              </a:rPr>
              <a:t>by</a:t>
            </a:r>
            <a:r>
              <a:rPr lang="de-DE" sz="1100" dirty="0">
                <a:latin typeface="Comic Sans MS" panose="030F0702030302020204" pitchFamily="66" charset="0"/>
              </a:rPr>
              <a:t> </a:t>
            </a:r>
            <a:r>
              <a:rPr lang="de-DE" sz="1100" dirty="0" err="1">
                <a:latin typeface="Comic Sans MS" panose="030F0702030302020204" pitchFamily="66" charset="0"/>
              </a:rPr>
              <a:t>Rotty</a:t>
            </a:r>
            <a:r>
              <a:rPr lang="de-DE" sz="1100" dirty="0">
                <a:latin typeface="Comic Sans MS" panose="030F0702030302020204" pitchFamily="66" charset="0"/>
              </a:rPr>
              <a:t>, Rohde und Böhnert</a:t>
            </a:r>
          </a:p>
        </p:txBody>
      </p:sp>
    </p:spTree>
    <p:extLst>
      <p:ext uri="{BB962C8B-B14F-4D97-AF65-F5344CB8AC3E}">
        <p14:creationId xmlns:p14="http://schemas.microsoft.com/office/powerpoint/2010/main" val="68216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4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5" name="Group 9">
            <a:extLst>
              <a:ext uri="{FF2B5EF4-FFF2-40B4-BE49-F238E27FC236}">
                <a16:creationId xmlns:a16="http://schemas.microsoft.com/office/drawing/2014/main" id="{B8CB1D39-68D4-4372-BF3B-2A33A7495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86" name="Freeform: Shape 11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87" name="Rectangle 13">
            <a:extLst>
              <a:ext uri="{FF2B5EF4-FFF2-40B4-BE49-F238E27FC236}">
                <a16:creationId xmlns:a16="http://schemas.microsoft.com/office/drawing/2014/main" id="{E0E9B1DB-5C91-41C9-8C0D-C2CD3D570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542" y="1264801"/>
            <a:ext cx="4892216" cy="4511751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Rectangle 15">
            <a:extLst>
              <a:ext uri="{FF2B5EF4-FFF2-40B4-BE49-F238E27FC236}">
                <a16:creationId xmlns:a16="http://schemas.microsoft.com/office/drawing/2014/main" id="{402224B8-FCE1-4A12-84A7-B674B2B9E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542" y="1264801"/>
            <a:ext cx="4892216" cy="4511751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9" name="Rectangle 17">
            <a:extLst>
              <a:ext uri="{FF2B5EF4-FFF2-40B4-BE49-F238E27FC236}">
                <a16:creationId xmlns:a16="http://schemas.microsoft.com/office/drawing/2014/main" id="{41E366A2-885B-4E10-A479-4A650E4C6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1173124"/>
            <a:ext cx="4892216" cy="451175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85B490E-C452-F41D-945E-DDA4B906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7" y="1264801"/>
            <a:ext cx="4114571" cy="4296387"/>
          </a:xfrm>
        </p:spPr>
        <p:txBody>
          <a:bodyPr>
            <a:normAutofit/>
          </a:bodyPr>
          <a:lstStyle/>
          <a:p>
            <a:pPr algn="ctr"/>
            <a:r>
              <a:rPr lang="de-DE" dirty="0">
                <a:latin typeface="Comic Sans MS" panose="030F0702030302020204" pitchFamily="66" charset="0"/>
              </a:rPr>
              <a:t>Was machen wir heute?</a:t>
            </a:r>
          </a:p>
        </p:txBody>
      </p:sp>
      <p:sp>
        <p:nvSpPr>
          <p:cNvPr id="390" name="Graphic 212">
            <a:extLst>
              <a:ext uri="{FF2B5EF4-FFF2-40B4-BE49-F238E27FC236}">
                <a16:creationId xmlns:a16="http://schemas.microsoft.com/office/drawing/2014/main" id="{55C61911-45B2-48BF-AC7A-1EB579B42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02373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91" name="Graphic 212">
            <a:extLst>
              <a:ext uri="{FF2B5EF4-FFF2-40B4-BE49-F238E27FC236}">
                <a16:creationId xmlns:a16="http://schemas.microsoft.com/office/drawing/2014/main" id="{2DE4D4CE-6DAE-4A05-BE5B-6BCE3F4EC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02373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92" name="Oval 23">
            <a:extLst>
              <a:ext uri="{FF2B5EF4-FFF2-40B4-BE49-F238E27FC236}">
                <a16:creationId xmlns:a16="http://schemas.microsoft.com/office/drawing/2014/main" id="{10C23D31-5B0A-4956-A59F-A24F57D2A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988" y="460476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3" name="Oval 25">
            <a:extLst>
              <a:ext uri="{FF2B5EF4-FFF2-40B4-BE49-F238E27FC236}">
                <a16:creationId xmlns:a16="http://schemas.microsoft.com/office/drawing/2014/main" id="{F4C6FC6E-4AAF-4628-B7E5-85DF9D32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988" y="4604761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6D139C-2673-668B-D22C-630723D6A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583" y="1727436"/>
            <a:ext cx="6024697" cy="358648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250000"/>
              </a:lnSpc>
            </a:pPr>
            <a:r>
              <a:rPr lang="de-DE" dirty="0">
                <a:latin typeface="Comic Sans MS" panose="030F0702030302020204" pitchFamily="66" charset="0"/>
              </a:rPr>
              <a:t>Wir werden Bee-Bots</a:t>
            </a:r>
          </a:p>
          <a:p>
            <a:pPr>
              <a:lnSpc>
                <a:spcPct val="250000"/>
              </a:lnSpc>
            </a:pPr>
            <a:r>
              <a:rPr lang="de-DE" dirty="0">
                <a:latin typeface="Comic Sans MS" panose="030F0702030302020204" pitchFamily="66" charset="0"/>
              </a:rPr>
              <a:t>Welche Planeten kennt ihr?</a:t>
            </a:r>
          </a:p>
          <a:p>
            <a:pPr>
              <a:lnSpc>
                <a:spcPct val="200000"/>
              </a:lnSpc>
            </a:pPr>
            <a:r>
              <a:rPr lang="de-DE" dirty="0">
                <a:latin typeface="Comic Sans MS" panose="030F0702030302020204" pitchFamily="66" charset="0"/>
              </a:rPr>
              <a:t>Stationsarbeit</a:t>
            </a:r>
          </a:p>
          <a:p>
            <a:pPr>
              <a:lnSpc>
                <a:spcPct val="200000"/>
              </a:lnSpc>
            </a:pPr>
            <a:r>
              <a:rPr lang="de-DE" dirty="0">
                <a:latin typeface="Comic Sans MS" panose="030F0702030302020204" pitchFamily="66" charset="0"/>
              </a:rPr>
              <a:t>Planeten vergleichen</a:t>
            </a:r>
          </a:p>
          <a:p>
            <a:pPr>
              <a:lnSpc>
                <a:spcPct val="250000"/>
              </a:lnSpc>
            </a:pPr>
            <a:endParaRPr lang="de-DE" dirty="0"/>
          </a:p>
        </p:txBody>
      </p:sp>
      <p:grpSp>
        <p:nvGrpSpPr>
          <p:cNvPr id="394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395" name="Freeform: Shape 28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29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0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1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2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633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72A4A-771D-4FE0-A07E-D0DAF4D6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448" y="447277"/>
            <a:ext cx="3294813" cy="5911481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BB7246-8AFD-47FC-A1F4-491E0167E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9940" y="438890"/>
            <a:ext cx="3294813" cy="5911481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A6DF2E7-0906-4F1E-9B28-48B1A4D8E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787" y="308343"/>
            <a:ext cx="3294813" cy="591148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684FEC42-F70A-4505-A5DF-EC67268FE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841" y="49924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Graphic 212">
            <a:extLst>
              <a:ext uri="{FF2B5EF4-FFF2-40B4-BE49-F238E27FC236}">
                <a16:creationId xmlns:a16="http://schemas.microsoft.com/office/drawing/2014/main" id="{7D10AF26-17A2-4FA8-824A-F78507AF6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841" y="49924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1B0924-C2DD-E9BB-760C-0B2223333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269" y="1193061"/>
            <a:ext cx="2793169" cy="4238118"/>
          </a:xfrm>
        </p:spPr>
        <p:txBody>
          <a:bodyPr>
            <a:normAutofit/>
          </a:bodyPr>
          <a:lstStyle/>
          <a:p>
            <a:r>
              <a:rPr lang="de-DE" dirty="0">
                <a:latin typeface="Comic Sans MS" panose="030F0702030302020204" pitchFamily="66" charset="0"/>
              </a:rPr>
              <a:t>Bee-Bots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FADB0D05-DB88-5934-C75A-84F863B1E5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816191"/>
              </p:ext>
            </p:extLst>
          </p:nvPr>
        </p:nvGraphicFramePr>
        <p:xfrm>
          <a:off x="4782386" y="447277"/>
          <a:ext cx="6571413" cy="5729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222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2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223" name="Freeform: Shape 2222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4" name="Freeform: Shape 2223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5" name="Freeform: Shape 2224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6" name="Freeform: Shape 2225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7" name="Freeform: Shape 2226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29" name="Oval 2228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231" name="Rectangle 2230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24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393BB7-CE59-821C-178B-F4240A648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119" y="810623"/>
            <a:ext cx="4894428" cy="35701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100" b="1" cap="all" spc="1500" dirty="0">
                <a:latin typeface="Comic Sans MS" panose="030F0702030302020204" pitchFamily="66" charset="0"/>
                <a:ea typeface="Source Sans Pro SemiBold" panose="020B0603030403020204" pitchFamily="34" charset="0"/>
              </a:rPr>
              <a:t>Befehls-karten</a:t>
            </a:r>
          </a:p>
        </p:txBody>
      </p:sp>
      <p:grpSp>
        <p:nvGrpSpPr>
          <p:cNvPr id="2233" name="Group 2232">
            <a:extLst>
              <a:ext uri="{FF2B5EF4-FFF2-40B4-BE49-F238E27FC236}">
                <a16:creationId xmlns:a16="http://schemas.microsoft.com/office/drawing/2014/main" id="{B2EBBF56-923D-48A7-9F8F-86E33CFA3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81655" y="673020"/>
            <a:ext cx="4833902" cy="5683329"/>
            <a:chOff x="1674895" y="1345036"/>
            <a:chExt cx="5428610" cy="4210939"/>
          </a:xfrm>
        </p:grpSpPr>
        <p:sp>
          <p:nvSpPr>
            <p:cNvPr id="2234" name="Rectangle 2233">
              <a:extLst>
                <a:ext uri="{FF2B5EF4-FFF2-40B4-BE49-F238E27FC236}">
                  <a16:creationId xmlns:a16="http://schemas.microsoft.com/office/drawing/2014/main" id="{A6D5794E-BC9E-4A8A-BB29-9A32C8F267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5" name="Rectangle 2234">
              <a:extLst>
                <a:ext uri="{FF2B5EF4-FFF2-40B4-BE49-F238E27FC236}">
                  <a16:creationId xmlns:a16="http://schemas.microsoft.com/office/drawing/2014/main" id="{216175AF-13E0-4D14-8638-11BBE8359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 useBgFill="1">
        <p:nvSpPr>
          <p:cNvPr id="2237" name="Rectangle 2236">
            <a:extLst>
              <a:ext uri="{FF2B5EF4-FFF2-40B4-BE49-F238E27FC236}">
                <a16:creationId xmlns:a16="http://schemas.microsoft.com/office/drawing/2014/main" id="{8258443E-B333-44F4-8D49-1EAB1C1A4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0256" y="596822"/>
            <a:ext cx="4833901" cy="5653877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39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3427" y="115962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240" name="Freeform: Shape 2239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1" name="Freeform: Shape 2240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2" name="Freeform: Shape 2241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3" name="Freeform: Shape 2242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4" name="Freeform: Shape 2243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F9078EB5-4AE5-3DA6-A253-BAD30F419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265" y="2225720"/>
            <a:ext cx="4697882" cy="2572090"/>
          </a:xfrm>
          <a:prstGeom prst="rect">
            <a:avLst/>
          </a:prstGeom>
          <a:ln w="28575">
            <a:noFill/>
          </a:ln>
        </p:spPr>
      </p:pic>
      <p:sp>
        <p:nvSpPr>
          <p:cNvPr id="2246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24285" y="1286612"/>
            <a:ext cx="891445" cy="89144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48" name="Graphic 212">
            <a:extLst>
              <a:ext uri="{FF2B5EF4-FFF2-40B4-BE49-F238E27FC236}">
                <a16:creationId xmlns:a16="http://schemas.microsoft.com/office/drawing/2014/main" id="{EB8560A9-B281-46EB-A304-1E4A5A00D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24285" y="1286612"/>
            <a:ext cx="891445" cy="89144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50" name="Oval 2249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1256" y="5416520"/>
            <a:ext cx="419129" cy="41912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52" name="Oval 2251">
            <a:extLst>
              <a:ext uri="{FF2B5EF4-FFF2-40B4-BE49-F238E27FC236}">
                <a16:creationId xmlns:a16="http://schemas.microsoft.com/office/drawing/2014/main" id="{667882DD-56E8-460E-99D5-86E71982D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1256" y="5416520"/>
            <a:ext cx="419129" cy="419129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11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12" name="Freeform: Shape 66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67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68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69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70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7" name="Oval 72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8" name="Rectangle 74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4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51" name="Picture 3" descr="Massive Planeten, die einen hellen Raum umkreisen">
            <a:extLst>
              <a:ext uri="{FF2B5EF4-FFF2-40B4-BE49-F238E27FC236}">
                <a16:creationId xmlns:a16="http://schemas.microsoft.com/office/drawing/2014/main" id="{C3CA1A4E-3922-F4D4-18C8-B9812E9186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9" name="Rectangle 76">
            <a:extLst>
              <a:ext uri="{FF2B5EF4-FFF2-40B4-BE49-F238E27FC236}">
                <a16:creationId xmlns:a16="http://schemas.microsoft.com/office/drawing/2014/main" id="{5C7FA6E3-5183-4E37-B15B-91038FE1F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8045" y="0"/>
            <a:ext cx="7603955" cy="685800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0" name="Graphic 190">
            <a:extLst>
              <a:ext uri="{FF2B5EF4-FFF2-40B4-BE49-F238E27FC236}">
                <a16:creationId xmlns:a16="http://schemas.microsoft.com/office/drawing/2014/main" id="{F3F5D407-83EF-4D7F-9DAF-4C3CEB778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25182" y="827494"/>
            <a:ext cx="1291642" cy="429215"/>
            <a:chOff x="2504802" y="1755501"/>
            <a:chExt cx="1598829" cy="531293"/>
          </a:xfrm>
          <a:solidFill>
            <a:schemeClr val="tx1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C07906A-A83F-47F2-975A-C1756F445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80">
              <a:extLst>
                <a:ext uri="{FF2B5EF4-FFF2-40B4-BE49-F238E27FC236}">
                  <a16:creationId xmlns:a16="http://schemas.microsoft.com/office/drawing/2014/main" id="{0C38730D-4164-41D4-81C0-E9A070EA8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2" name="Group 82">
            <a:extLst>
              <a:ext uri="{FF2B5EF4-FFF2-40B4-BE49-F238E27FC236}">
                <a16:creationId xmlns:a16="http://schemas.microsoft.com/office/drawing/2014/main" id="{D2539C73-C848-4608-957A-D6C0169139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624467" y="533549"/>
            <a:ext cx="5356040" cy="5343028"/>
            <a:chOff x="739960" y="1925092"/>
            <a:chExt cx="4376696" cy="4366063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253EEDFE-1D2D-4938-9DF2-97FB4F709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8562" y="2003061"/>
              <a:ext cx="4288094" cy="4288094"/>
            </a:xfrm>
            <a:prstGeom prst="ellipse">
              <a:avLst/>
            </a:prstGeom>
            <a:solidFill>
              <a:srgbClr val="FFFFFF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84">
              <a:extLst>
                <a:ext uri="{FF2B5EF4-FFF2-40B4-BE49-F238E27FC236}">
                  <a16:creationId xmlns:a16="http://schemas.microsoft.com/office/drawing/2014/main" id="{5EA4CF2D-570F-4529-ADDA-B37CF05B61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7929" y="2003061"/>
              <a:ext cx="4288094" cy="4288094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86" name="Oval 85">
              <a:extLst>
                <a:ext uri="{FF2B5EF4-FFF2-40B4-BE49-F238E27FC236}">
                  <a16:creationId xmlns:a16="http://schemas.microsoft.com/office/drawing/2014/main" id="{CBE92B83-AFA7-40B1-9D3C-502840BAD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960" y="1925092"/>
              <a:ext cx="4288094" cy="4288094"/>
            </a:xfrm>
            <a:prstGeom prst="ellips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13C4ACD3-16B6-45C3-953C-54B89881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5012" y="2190546"/>
            <a:ext cx="5083377" cy="1933618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600" b="1" cap="all" spc="1500" dirty="0">
                <a:latin typeface="Comic Sans MS" panose="030F0702030302020204" pitchFamily="66" charset="0"/>
                <a:ea typeface="Source Sans Pro SemiBold" panose="020B0603030403020204" pitchFamily="34" charset="0"/>
              </a:rPr>
              <a:t>Welche Planeten kennt ihr?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0046D4B-EE93-4EAF-9717-C56B1E681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9032" y="5254879"/>
            <a:ext cx="474046" cy="474046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9A3B4D80-4945-4E47-8FA7-BA0541CB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9032" y="5254879"/>
            <a:ext cx="474046" cy="474046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0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en 3" title="💡 Das Planetenlied || Kinderlieder zum Lernen">
            <a:hlinkClick r:id="" action="ppaction://media"/>
            <a:extLst>
              <a:ext uri="{FF2B5EF4-FFF2-40B4-BE49-F238E27FC236}">
                <a16:creationId xmlns:a16="http://schemas.microsoft.com/office/drawing/2014/main" id="{A823A4C2-D787-A510-0F51-7ED721F9BDA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4984" y="631486"/>
            <a:ext cx="9902032" cy="559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4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5E1F16-FADD-B1F2-0331-DB0AE0D6B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865" y="568517"/>
            <a:ext cx="5248221" cy="886379"/>
          </a:xfrm>
        </p:spPr>
        <p:txBody>
          <a:bodyPr>
            <a:normAutofit/>
          </a:bodyPr>
          <a:lstStyle/>
          <a:p>
            <a:r>
              <a:rPr lang="de-DE" dirty="0">
                <a:latin typeface="Comic Sans MS" panose="030F0702030302020204" pitchFamily="66" charset="0"/>
              </a:rPr>
              <a:t>Stationsarbeit</a:t>
            </a:r>
          </a:p>
        </p:txBody>
      </p:sp>
      <p:pic>
        <p:nvPicPr>
          <p:cNvPr id="5" name="Picture 4" descr="Sphäre aus Gitter und Knoten">
            <a:extLst>
              <a:ext uri="{FF2B5EF4-FFF2-40B4-BE49-F238E27FC236}">
                <a16:creationId xmlns:a16="http://schemas.microsoft.com/office/drawing/2014/main" id="{1B562FB2-FD2F-C366-EF63-50B6C3F8DE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0" r="1" b="1"/>
          <a:stretch/>
        </p:blipFill>
        <p:spPr>
          <a:xfrm>
            <a:off x="739959" y="1095407"/>
            <a:ext cx="4754947" cy="4754947"/>
          </a:xfrm>
          <a:custGeom>
            <a:avLst/>
            <a:gdLst/>
            <a:ahLst/>
            <a:cxnLst/>
            <a:rect l="l" t="t" r="r" b="b"/>
            <a:pathLst>
              <a:path w="2388070" h="2388070">
                <a:moveTo>
                  <a:pt x="1194035" y="0"/>
                </a:moveTo>
                <a:cubicBezTo>
                  <a:pt x="1853482" y="0"/>
                  <a:pt x="2388070" y="534588"/>
                  <a:pt x="2388070" y="1194035"/>
                </a:cubicBezTo>
                <a:cubicBezTo>
                  <a:pt x="2388070" y="1853482"/>
                  <a:pt x="1853482" y="2388070"/>
                  <a:pt x="1194035" y="2388070"/>
                </a:cubicBezTo>
                <a:cubicBezTo>
                  <a:pt x="534588" y="2388070"/>
                  <a:pt x="0" y="1853482"/>
                  <a:pt x="0" y="1194035"/>
                </a:cubicBezTo>
                <a:cubicBezTo>
                  <a:pt x="0" y="534588"/>
                  <a:pt x="534588" y="0"/>
                  <a:pt x="1194035" y="0"/>
                </a:cubicBezTo>
                <a:close/>
              </a:path>
            </a:pathLst>
          </a:custGeom>
          <a:ln w="28575"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4EFA8-F425-4D19-A94B-445388B31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tx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28CAB86-AA69-4EF8-A4E2-4E020497D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tx1">
              <a:alpha val="2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9A36BEE-5544-45FB-88F3-9E156F32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B49ECF4-1585-4D6B-AB63-D49C92945E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19" name="Graphic 185">
            <a:extLst>
              <a:ext uri="{FF2B5EF4-FFF2-40B4-BE49-F238E27FC236}">
                <a16:creationId xmlns:a16="http://schemas.microsoft.com/office/drawing/2014/main" id="{617CAA5F-37E3-4DF6-9DD0-68A40D216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>
              <a:alpha val="2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FCF03A3-80B7-45BC-AA40-A335CC8168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9D3C77A-275B-4C9E-A407-B09450E564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6C5B5B-80BB-41D8-A377-C653EF1B0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CA5D93A-E913-46A0-9684-20B6B4B8CA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E6EFE8A-51D2-4AF6-A18C-29A9E5EF5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DD56B1-941F-5071-8A0F-811258A31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5" y="1635726"/>
            <a:ext cx="5217173" cy="4351338"/>
          </a:xfrm>
        </p:spPr>
        <p:txBody>
          <a:bodyPr>
            <a:noAutofit/>
          </a:bodyPr>
          <a:lstStyle/>
          <a:p>
            <a:r>
              <a:rPr lang="de-DE" dirty="0">
                <a:latin typeface="Comic Sans MS" panose="030F0702030302020204" pitchFamily="66" charset="0"/>
                <a:ea typeface="Ayuthaya" pitchFamily="2" charset="-34"/>
                <a:cs typeface="Cavolini" panose="020B0604020202020204" pitchFamily="34" charset="0"/>
              </a:rPr>
              <a:t>Werdet Experte/ Expertin für einen Planeten</a:t>
            </a:r>
          </a:p>
          <a:p>
            <a:r>
              <a:rPr lang="de-DE" dirty="0">
                <a:latin typeface="Comic Sans MS" panose="030F0702030302020204" pitchFamily="66" charset="0"/>
                <a:ea typeface="Ayuthaya" pitchFamily="2" charset="-34"/>
                <a:cs typeface="Cavolini" panose="020B0604020202020204" pitchFamily="34" charset="0"/>
              </a:rPr>
              <a:t>Sucht Eure Gruppe</a:t>
            </a:r>
          </a:p>
          <a:p>
            <a:r>
              <a:rPr lang="de-DE" dirty="0">
                <a:latin typeface="Comic Sans MS" panose="030F0702030302020204" pitchFamily="66" charset="0"/>
                <a:ea typeface="Ayuthaya" pitchFamily="2" charset="-34"/>
                <a:cs typeface="Cavolini" panose="020B0604020202020204" pitchFamily="34" charset="0"/>
              </a:rPr>
              <a:t>Füllt den Steckbrief aus</a:t>
            </a:r>
          </a:p>
          <a:p>
            <a:r>
              <a:rPr lang="de-DE" dirty="0">
                <a:latin typeface="Comic Sans MS" panose="030F0702030302020204" pitchFamily="66" charset="0"/>
                <a:ea typeface="Ayuthaya" pitchFamily="2" charset="-34"/>
                <a:cs typeface="Cavolini" panose="020B0604020202020204" pitchFamily="34" charset="0"/>
              </a:rPr>
              <a:t>Benutzt dafür die Hilfestellungen</a:t>
            </a:r>
          </a:p>
          <a:p>
            <a:r>
              <a:rPr lang="de-DE" dirty="0">
                <a:latin typeface="Comic Sans MS" panose="030F0702030302020204" pitchFamily="66" charset="0"/>
                <a:ea typeface="Ayuthaya" pitchFamily="2" charset="-34"/>
                <a:cs typeface="Cavolini" panose="020B0604020202020204" pitchFamily="34" charset="0"/>
              </a:rPr>
              <a:t>Füllt so viel aus, wie ihr schafft</a:t>
            </a:r>
          </a:p>
        </p:txBody>
      </p:sp>
      <p:grpSp>
        <p:nvGrpSpPr>
          <p:cNvPr id="26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9104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Oval 96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99" name="Rectangle 98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</p:grpSpPr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solidFill>
              <a:srgbClr val="FFFFFF"/>
            </a:solidFill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solidFill>
              <a:schemeClr val="tx1"/>
            </a:solidFill>
          </p:grpSpPr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B7A900B-006E-46F4-831E-5AABAEE45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4492" y="1103896"/>
            <a:ext cx="4965868" cy="4598497"/>
            <a:chOff x="1674895" y="1345036"/>
            <a:chExt cx="5428610" cy="4210939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A04D32-83D4-A980-3372-A9DB33E6C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77" y="2554125"/>
            <a:ext cx="5092898" cy="156857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600" cap="all" spc="1500" dirty="0">
                <a:latin typeface="Comic Sans MS" panose="030F0702030302020204" pitchFamily="66" charset="0"/>
                <a:ea typeface="Source Sans Pro SemiBold" panose="020B0603030403020204" pitchFamily="34" charset="0"/>
              </a:rPr>
              <a:t>Planeten Vergleich</a:t>
            </a: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Roter Vollmond">
            <a:extLst>
              <a:ext uri="{FF2B5EF4-FFF2-40B4-BE49-F238E27FC236}">
                <a16:creationId xmlns:a16="http://schemas.microsoft.com/office/drawing/2014/main" id="{0E1DD0A5-ACC5-C27A-0EE1-B6A7E8D4F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946" b="-2"/>
          <a:stretch/>
        </p:blipFill>
        <p:spPr>
          <a:xfrm>
            <a:off x="6030809" y="1323530"/>
            <a:ext cx="5428611" cy="4210940"/>
          </a:xfrm>
          <a:prstGeom prst="rect">
            <a:avLst/>
          </a:prstGeom>
          <a:ln w="28575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grpSp>
        <p:nvGrpSpPr>
          <p:cNvPr id="123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084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0" name="Graphic 185">
            <a:extLst>
              <a:ext uri="{FF2B5EF4-FFF2-40B4-BE49-F238E27FC236}">
                <a16:creationId xmlns:a16="http://schemas.microsoft.com/office/drawing/2014/main" id="{773CCE17-EE0F-40E0-B7AE-CF7677B64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B0AC6C4E-6EA5-454A-AB84-8B94D8B5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B4329338-925B-4677-BA6E-4357D37DB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334C0A08-043F-4818-BA1D-BCC9F811A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DCB185DD-ED0D-4633-8098-95C4A6F17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2AD50526-B611-40B6-BB45-AE82F0EF5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57" name="Oval 1156">
            <a:extLst>
              <a:ext uri="{FF2B5EF4-FFF2-40B4-BE49-F238E27FC236}">
                <a16:creationId xmlns:a16="http://schemas.microsoft.com/office/drawing/2014/main" id="{70CCC791-94D7-4BB8-9EDF-423CEA1F6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159" name="Rectangle 115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61" name="Graphic 4">
            <a:extLst>
              <a:ext uri="{FF2B5EF4-FFF2-40B4-BE49-F238E27FC236}">
                <a16:creationId xmlns:a16="http://schemas.microsoft.com/office/drawing/2014/main" id="{811A993A-52C8-4BC6-BFBC-62C21A66A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52429" y="1191253"/>
            <a:ext cx="1517427" cy="1517433"/>
            <a:chOff x="5829300" y="3162300"/>
            <a:chExt cx="532256" cy="532257"/>
          </a:xfrm>
          <a:solidFill>
            <a:schemeClr val="tx1"/>
          </a:solidFill>
        </p:grpSpPr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E7EE599A-6CA0-4BAE-9FE4-66A13557F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26CA298D-E89C-4DD9-BC1E-85D6D271B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C842847C-3D21-4D7B-83EE-69306D568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9168A295-1E14-4EB6-B4A5-3B260610AB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68DE5630-9650-46DF-9B28-7C88B9FF8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DADAFEBF-A533-43D8-91D3-4F73B51BEA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FBA43A2C-8819-4220-A7FA-C12A30AD8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3F4F4521-2962-4E10-A9CC-AA2A6DA365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89A12088-833B-41BB-A044-DFAE5F562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2EA73B4D-E5FD-4DB1-A1FB-633E4C349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4146519D-F64D-4B51-95AD-81568D162E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E579C974-C459-4F1D-920C-4DDFEB648F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3C079155-A959-450B-ACA3-D37017E30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76" name="Freeform: Shape 1175">
            <a:extLst>
              <a:ext uri="{FF2B5EF4-FFF2-40B4-BE49-F238E27FC236}">
                <a16:creationId xmlns:a16="http://schemas.microsoft.com/office/drawing/2014/main" id="{8EFA3AE2-4D79-490F-B649-047F36E56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43753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78" name="Freeform: Shape 1177">
            <a:extLst>
              <a:ext uri="{FF2B5EF4-FFF2-40B4-BE49-F238E27FC236}">
                <a16:creationId xmlns:a16="http://schemas.microsoft.com/office/drawing/2014/main" id="{AF1F73C6-5691-4700-AFC4-DA3660397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183488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1180" name="Group 1179">
            <a:extLst>
              <a:ext uri="{FF2B5EF4-FFF2-40B4-BE49-F238E27FC236}">
                <a16:creationId xmlns:a16="http://schemas.microsoft.com/office/drawing/2014/main" id="{56F9D4BC-F300-47FA-BC0D-DD9EF194B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88157" y="706359"/>
            <a:ext cx="9630666" cy="5441743"/>
            <a:chOff x="1280667" y="677669"/>
            <a:chExt cx="9857233" cy="5651056"/>
          </a:xfrm>
        </p:grpSpPr>
        <p:sp>
          <p:nvSpPr>
            <p:cNvPr id="1181" name="Rectangle 1180">
              <a:extLst>
                <a:ext uri="{FF2B5EF4-FFF2-40B4-BE49-F238E27FC236}">
                  <a16:creationId xmlns:a16="http://schemas.microsoft.com/office/drawing/2014/main" id="{EBAB6C56-3D38-4923-996E-BD474BBB9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80667" y="677669"/>
              <a:ext cx="9857233" cy="5651056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2" name="Rectangle 1181">
              <a:extLst>
                <a:ext uri="{FF2B5EF4-FFF2-40B4-BE49-F238E27FC236}">
                  <a16:creationId xmlns:a16="http://schemas.microsoft.com/office/drawing/2014/main" id="{20CD21DB-082D-417D-A5AB-FC838AF9D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80667" y="677669"/>
              <a:ext cx="9857233" cy="5651056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Grafik 3" descr="Ein Bild, das Astronomisches Objekt, Raum, Weltraum, Astronomie enthält.&#10;&#10;Automatisch generierte Beschreibung">
            <a:extLst>
              <a:ext uri="{FF2B5EF4-FFF2-40B4-BE49-F238E27FC236}">
                <a16:creationId xmlns:a16="http://schemas.microsoft.com/office/drawing/2014/main" id="{7D77D7F9-F0BD-E506-0744-28D6CBBBE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1" r="1" b="7241"/>
          <a:stretch/>
        </p:blipFill>
        <p:spPr>
          <a:xfrm>
            <a:off x="1993634" y="956703"/>
            <a:ext cx="8784096" cy="494105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7294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aphic 185">
            <a:extLst>
              <a:ext uri="{FF2B5EF4-FFF2-40B4-BE49-F238E27FC236}">
                <a16:creationId xmlns:a16="http://schemas.microsoft.com/office/drawing/2014/main" id="{8A351602-3772-4279-B0D3-A523F6F6E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9576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5AAAA75-5FFB-4C07-AD4A-3146773E6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479895E-3847-44BB-8404-28F14219F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0E02F68-8149-4236-8D9F-6B550F78B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56FCAAB-F073-4561-A484-42C7DD10D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CF8DB94-87A3-43E9-9BBB-301CFF0FB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7D6BF779-0B8C-4CC2-9268-9506AD0C5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0736" y="652894"/>
            <a:ext cx="319941" cy="31994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24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49932E7-D973-F975-0D70-29A05B197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06" y="2950713"/>
            <a:ext cx="4982375" cy="9620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cap="all" spc="1500" dirty="0">
                <a:latin typeface="Comic Sans MS" panose="030F0702030302020204" pitchFamily="66" charset="0"/>
                <a:ea typeface="Source Sans Pro SemiBold" panose="020B0603030403020204" pitchFamily="34" charset="0"/>
              </a:rPr>
              <a:t>Steckbrief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2EBBF56-923D-48A7-9F8F-86E33CFA3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481655" y="673020"/>
            <a:ext cx="4833902" cy="5683329"/>
            <a:chOff x="1674895" y="1345036"/>
            <a:chExt cx="5428610" cy="42109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6D5794E-BC9E-4A8A-BB29-9A32C8F267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6175AF-13E0-4D14-8638-11BBE8359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258443E-B333-44F4-8D49-1EAB1C1A4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0256" y="596822"/>
            <a:ext cx="4833901" cy="5653877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3427" y="115962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7F1F0D5A-FD2C-1171-96C2-DF64E8F07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951" y="652894"/>
            <a:ext cx="3665452" cy="5511960"/>
          </a:xfrm>
          <a:prstGeom prst="rect">
            <a:avLst/>
          </a:prstGeom>
          <a:ln w="28575">
            <a:noFill/>
          </a:ln>
        </p:spPr>
      </p:pic>
      <p:sp>
        <p:nvSpPr>
          <p:cNvPr id="34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24285" y="1286612"/>
            <a:ext cx="891445" cy="89144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6" name="Graphic 212">
            <a:extLst>
              <a:ext uri="{FF2B5EF4-FFF2-40B4-BE49-F238E27FC236}">
                <a16:creationId xmlns:a16="http://schemas.microsoft.com/office/drawing/2014/main" id="{EB8560A9-B281-46EB-A304-1E4A5A00D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24285" y="1286612"/>
            <a:ext cx="891445" cy="89144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1256" y="5416520"/>
            <a:ext cx="419129" cy="41912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7882DD-56E8-460E-99D5-86E71982D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31256" y="5416520"/>
            <a:ext cx="419129" cy="419129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97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8CB1D39-68D4-4372-BF3B-2A33A7495E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tx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0E9B1DB-5C91-41C9-8C0D-C2CD3D570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542" y="1264801"/>
            <a:ext cx="4892216" cy="4511751"/>
          </a:xfrm>
          <a:prstGeom prst="rect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2224B8-FCE1-4A12-84A7-B674B2B9E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542" y="1264801"/>
            <a:ext cx="4892216" cy="4511751"/>
          </a:xfrm>
          <a:prstGeom prst="rect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1E366A2-885B-4E10-A479-4A650E4C6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59" y="1173124"/>
            <a:ext cx="4892216" cy="4511751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D6D53C-2B02-25F7-9B17-08EE3101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7" y="1264801"/>
            <a:ext cx="4114571" cy="4296387"/>
          </a:xfrm>
        </p:spPr>
        <p:txBody>
          <a:bodyPr>
            <a:normAutofit/>
          </a:bodyPr>
          <a:lstStyle/>
          <a:p>
            <a:pPr algn="ctr"/>
            <a:r>
              <a:rPr lang="de-DE" dirty="0">
                <a:latin typeface="Comic Sans MS" panose="030F0702030302020204" pitchFamily="66" charset="0"/>
              </a:rPr>
              <a:t>Feedback</a:t>
            </a:r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55C61911-45B2-48BF-AC7A-1EB579B42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02373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2DE4D4CE-6DAE-4A05-BE5B-6BCE3F4EC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02373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0C23D31-5B0A-4956-A59F-A24F57D2A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988" y="460476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4C6FC6E-4AAF-4628-B7E5-85DF9D32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988" y="4604761"/>
            <a:ext cx="319941" cy="319941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71AB7A0-8861-89EA-EA75-CCD434CB4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6502" y="1710531"/>
            <a:ext cx="483571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>
                <a:latin typeface="Comic Sans MS" panose="030F0702030302020204" pitchFamily="66" charset="0"/>
              </a:rPr>
              <a:t>Das fand ich gut…</a:t>
            </a:r>
          </a:p>
          <a:p>
            <a:endParaRPr lang="de-DE" dirty="0">
              <a:latin typeface="Chalkboard" panose="03050602040202020205" pitchFamily="66" charset="77"/>
            </a:endParaRPr>
          </a:p>
          <a:p>
            <a:pPr marL="0" indent="0">
              <a:buNone/>
            </a:pPr>
            <a:r>
              <a:rPr lang="de-DE" dirty="0">
                <a:latin typeface="Comic Sans MS" panose="030F0702030302020204" pitchFamily="66" charset="0"/>
              </a:rPr>
              <a:t>Das fand ich nicht gut…</a:t>
            </a:r>
          </a:p>
          <a:p>
            <a:endParaRPr lang="de-DE" dirty="0">
              <a:latin typeface="Chalkboard" panose="03050602040202020205" pitchFamily="66" charset="77"/>
            </a:endParaRPr>
          </a:p>
          <a:p>
            <a:pPr marL="0" indent="0">
              <a:buNone/>
            </a:pPr>
            <a:r>
              <a:rPr lang="de-DE" dirty="0">
                <a:latin typeface="Comic Sans MS" panose="030F0702030302020204" pitchFamily="66" charset="0"/>
              </a:rPr>
              <a:t>Das nehme ich mit…</a:t>
            </a: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582A903B-6B78-4F0A-B7C9-3D8049902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tx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510EA93-8F64-42C8-A630-D449506E9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6CB53FC-E4DA-4001-928B-9998A85EA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10B969-4FDF-4AAC-9397-63D543495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0B3EF0-84EA-4F47-86A3-1EA1F644A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59369A8-EF57-42A1-8EC8-F6A9F92A3A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Grafik 4" descr="Sonne Silhouette">
            <a:extLst>
              <a:ext uri="{FF2B5EF4-FFF2-40B4-BE49-F238E27FC236}">
                <a16:creationId xmlns:a16="http://schemas.microsoft.com/office/drawing/2014/main" id="{F3CDFF75-D3A7-DB9C-661A-1886C99AE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9947" y="1710531"/>
            <a:ext cx="914400" cy="914400"/>
          </a:xfrm>
          <a:prstGeom prst="rect">
            <a:avLst/>
          </a:prstGeom>
        </p:spPr>
      </p:pic>
      <p:pic>
        <p:nvPicPr>
          <p:cNvPr id="7" name="Grafik 6" descr="Regen Silhouette">
            <a:extLst>
              <a:ext uri="{FF2B5EF4-FFF2-40B4-BE49-F238E27FC236}">
                <a16:creationId xmlns:a16="http://schemas.microsoft.com/office/drawing/2014/main" id="{925CA854-45E8-3646-B8A0-A6EC8A61A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8857" y="2780431"/>
            <a:ext cx="914400" cy="914400"/>
          </a:xfrm>
          <a:prstGeom prst="rect">
            <a:avLst/>
          </a:prstGeom>
        </p:spPr>
      </p:pic>
      <p:pic>
        <p:nvPicPr>
          <p:cNvPr id="13" name="Grafik 12" descr="Aktenkoffer Silhouette">
            <a:extLst>
              <a:ext uri="{FF2B5EF4-FFF2-40B4-BE49-F238E27FC236}">
                <a16:creationId xmlns:a16="http://schemas.microsoft.com/office/drawing/2014/main" id="{083EE8E7-0FB4-466D-1713-88BB6FCD6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8857" y="385033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23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26D18-C67A-C090-8B6F-3540F28A6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Comic Sans MS" panose="030F0702030302020204" pitchFamily="66" charset="0"/>
              </a:rPr>
              <a:t>Literatur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DAA44C-2D70-DD74-13CC-597E75FDC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latin typeface="Comic Sans MS" panose="030F0702030302020204" pitchFamily="66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https://lehrerweb.wien/fileadmin/lehrerweb-redakteure/Diverses/Downloads/Materialien_Lernroboter/Befehlskarten_BeeBot.pdf</a:t>
            </a:r>
          </a:p>
          <a:p>
            <a:r>
              <a:rPr lang="de-DE" dirty="0">
                <a:latin typeface="Comic Sans MS" panose="030F0702030302020204" pitchFamily="66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https://www.istockphoto.com/de/vektor/planeten-im-sonnensystem-gm525563143-52297120</a:t>
            </a:r>
            <a:endParaRPr lang="de-DE" dirty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endParaRPr lang="de-DE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82509"/>
      </p:ext>
    </p:extLst>
  </p:cSld>
  <p:clrMapOvr>
    <a:masterClrMapping/>
  </p:clrMapOvr>
</p:sld>
</file>

<file path=ppt/theme/theme1.xml><?xml version="1.0" encoding="utf-8"?>
<a:theme xmlns:a="http://schemas.openxmlformats.org/drawingml/2006/main" name="FunkyShapesVTI">
  <a:themeElements>
    <a:clrScheme name="Custom 15">
      <a:dk1>
        <a:sysClr val="windowText" lastClr="000000"/>
      </a:dk1>
      <a:lt1>
        <a:sysClr val="window" lastClr="FFFFFF"/>
      </a:lt1>
      <a:dk2>
        <a:srgbClr val="2D2D2D"/>
      </a:dk2>
      <a:lt2>
        <a:srgbClr val="F3FFF8"/>
      </a:lt2>
      <a:accent1>
        <a:srgbClr val="FF80BD"/>
      </a:accent1>
      <a:accent2>
        <a:srgbClr val="1EB9D3"/>
      </a:accent2>
      <a:accent3>
        <a:srgbClr val="21C46B"/>
      </a:accent3>
      <a:accent4>
        <a:srgbClr val="EA9600"/>
      </a:accent4>
      <a:accent5>
        <a:srgbClr val="F43B56"/>
      </a:accent5>
      <a:accent6>
        <a:srgbClr val="4B56E8"/>
      </a:accent6>
      <a:hlink>
        <a:srgbClr val="8F61FF"/>
      </a:hlink>
      <a:folHlink>
        <a:srgbClr val="F900A0"/>
      </a:folHlink>
    </a:clrScheme>
    <a:fontScheme name="Source Sans Pro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nkyShapesVTI" id="{A7F40C41-3FB2-45B0-B0D6-DFB7FDD9B7AD}" vid="{C49381A0-09CD-46EE-B141-E2CDD87ABF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</Words>
  <Application>Microsoft Office PowerPoint</Application>
  <PresentationFormat>Breitbild</PresentationFormat>
  <Paragraphs>31</Paragraphs>
  <Slides>12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Avenir Next LT Pro</vt:lpstr>
      <vt:lpstr>Chalkboard</vt:lpstr>
      <vt:lpstr>Comic Sans MS</vt:lpstr>
      <vt:lpstr>Helvetica Neue</vt:lpstr>
      <vt:lpstr>FunkyShapesVTI</vt:lpstr>
      <vt:lpstr>Astronaut Biene auf Planeten-Reise</vt:lpstr>
      <vt:lpstr>Was machen wir heute?</vt:lpstr>
      <vt:lpstr>Bee-Bots</vt:lpstr>
      <vt:lpstr>Befehls-karten</vt:lpstr>
      <vt:lpstr>Welche Planeten kennt ihr?</vt:lpstr>
      <vt:lpstr>PowerPoint-Präsentation</vt:lpstr>
      <vt:lpstr>Stationsarbeit</vt:lpstr>
      <vt:lpstr>Planeten Vergleich</vt:lpstr>
      <vt:lpstr>PowerPoint-Präsentation</vt:lpstr>
      <vt:lpstr>Steckbrief</vt:lpstr>
      <vt:lpstr>Feedback</vt:lpstr>
      <vt:lpstr>Literatur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Astronaut Biene auf Planeten-Reise</dc:title>
  <dc:creator>Michelle Böhnert</dc:creator>
  <cp:lastModifiedBy>Michelle Böhnert</cp:lastModifiedBy>
  <cp:revision>26</cp:revision>
  <cp:lastPrinted>2024-01-17T15:13:38Z</cp:lastPrinted>
  <dcterms:created xsi:type="dcterms:W3CDTF">2023-11-15T17:43:57Z</dcterms:created>
  <dcterms:modified xsi:type="dcterms:W3CDTF">2024-01-25T09:42:24Z</dcterms:modified>
</cp:coreProperties>
</file>