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2" r:id="rId3"/>
    <p:sldId id="260" r:id="rId4"/>
    <p:sldId id="257" r:id="rId5"/>
    <p:sldId id="261" r:id="rId6"/>
    <p:sldId id="283" r:id="rId7"/>
    <p:sldId id="285" r:id="rId8"/>
    <p:sldId id="282" r:id="rId9"/>
    <p:sldId id="265" r:id="rId10"/>
    <p:sldId id="266" r:id="rId11"/>
    <p:sldId id="268" r:id="rId12"/>
    <p:sldId id="269" r:id="rId13"/>
    <p:sldId id="273" r:id="rId14"/>
    <p:sldId id="270" r:id="rId15"/>
    <p:sldId id="274" r:id="rId16"/>
    <p:sldId id="275" r:id="rId17"/>
    <p:sldId id="276" r:id="rId18"/>
    <p:sldId id="278" r:id="rId19"/>
    <p:sldId id="279" r:id="rId20"/>
    <p:sldId id="277" r:id="rId21"/>
    <p:sldId id="300" r:id="rId22"/>
    <p:sldId id="288" r:id="rId23"/>
    <p:sldId id="295" r:id="rId24"/>
    <p:sldId id="296" r:id="rId25"/>
    <p:sldId id="297" r:id="rId26"/>
    <p:sldId id="298" r:id="rId27"/>
    <p:sldId id="299" r:id="rId28"/>
    <p:sldId id="281" r:id="rId29"/>
    <p:sldId id="271" r:id="rId3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A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77"/>
    <p:restoredTop sz="94681"/>
  </p:normalViewPr>
  <p:slideViewPr>
    <p:cSldViewPr snapToGrid="0">
      <p:cViewPr varScale="1">
        <p:scale>
          <a:sx n="90" d="100"/>
          <a:sy n="90" d="100"/>
        </p:scale>
        <p:origin x="240" y="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3A41FC-BBF4-4D49-AEBB-730A93989F7D}" type="doc">
      <dgm:prSet loTypeId="urn:microsoft.com/office/officeart/2005/8/layout/vProcess5" loCatId="process" qsTypeId="urn:microsoft.com/office/officeart/2005/8/quickstyle/simple2" qsCatId="simple" csTypeId="urn:microsoft.com/office/officeart/2005/8/colors/colorful1" csCatId="colorful" phldr="1"/>
      <dgm:spPr/>
      <dgm:t>
        <a:bodyPr/>
        <a:lstStyle/>
        <a:p>
          <a:endParaRPr lang="en-US"/>
        </a:p>
      </dgm:t>
    </dgm:pt>
    <dgm:pt modelId="{FC3FAB59-2251-4014-8BE0-B4819CBA09DD}">
      <dgm:prSet custT="1"/>
      <dgm:spPr>
        <a:solidFill>
          <a:schemeClr val="accent6">
            <a:lumMod val="20000"/>
            <a:lumOff val="80000"/>
          </a:schemeClr>
        </a:solidFill>
      </dgm:spPr>
      <dgm:t>
        <a:bodyPr/>
        <a:lstStyle/>
        <a:p>
          <a:pPr algn="ctr"/>
          <a:r>
            <a:rPr lang="de-DE" sz="2000" dirty="0">
              <a:solidFill>
                <a:schemeClr val="tx1"/>
              </a:solidFill>
            </a:rPr>
            <a:t>Dient der Zielerreichung </a:t>
          </a:r>
          <a:endParaRPr lang="en-US" sz="2000" dirty="0">
            <a:solidFill>
              <a:schemeClr val="tx1"/>
            </a:solidFill>
          </a:endParaRPr>
        </a:p>
      </dgm:t>
    </dgm:pt>
    <dgm:pt modelId="{FA2939B6-9261-45BD-AB98-8A66022F0C1F}" type="parTrans" cxnId="{C79B6EC2-8701-43CC-B121-EE5516178EC6}">
      <dgm:prSet/>
      <dgm:spPr/>
      <dgm:t>
        <a:bodyPr/>
        <a:lstStyle/>
        <a:p>
          <a:endParaRPr lang="en-US"/>
        </a:p>
      </dgm:t>
    </dgm:pt>
    <dgm:pt modelId="{33185B3E-8EC0-404E-916B-45EA1D352944}" type="sibTrans" cxnId="{C79B6EC2-8701-43CC-B121-EE5516178EC6}">
      <dgm:prSet/>
      <dgm:spPr>
        <a:solidFill>
          <a:schemeClr val="accent6">
            <a:lumMod val="50000"/>
            <a:alpha val="90000"/>
          </a:schemeClr>
        </a:solidFill>
      </dgm:spPr>
      <dgm:t>
        <a:bodyPr/>
        <a:lstStyle/>
        <a:p>
          <a:endParaRPr lang="en-US"/>
        </a:p>
      </dgm:t>
    </dgm:pt>
    <dgm:pt modelId="{AE376D53-16FB-4B98-8B66-355C692197C1}">
      <dgm:prSet custT="1"/>
      <dgm:spPr>
        <a:solidFill>
          <a:schemeClr val="accent6">
            <a:lumMod val="40000"/>
            <a:lumOff val="60000"/>
          </a:schemeClr>
        </a:solidFill>
      </dgm:spPr>
      <dgm:t>
        <a:bodyPr/>
        <a:lstStyle/>
        <a:p>
          <a:pPr algn="ctr"/>
          <a:r>
            <a:rPr lang="de-DE" sz="2000" dirty="0">
              <a:solidFill>
                <a:schemeClr val="tx1"/>
              </a:solidFill>
            </a:rPr>
            <a:t>Positive Motivation</a:t>
          </a:r>
          <a:endParaRPr lang="en-US" sz="2000" dirty="0">
            <a:solidFill>
              <a:schemeClr val="tx1"/>
            </a:solidFill>
          </a:endParaRPr>
        </a:p>
      </dgm:t>
    </dgm:pt>
    <dgm:pt modelId="{3681E8DA-2896-4191-82C0-34A111EBA3F9}" type="parTrans" cxnId="{C1550B67-86CF-4365-8491-1D6857CC6B3E}">
      <dgm:prSet/>
      <dgm:spPr/>
      <dgm:t>
        <a:bodyPr/>
        <a:lstStyle/>
        <a:p>
          <a:endParaRPr lang="en-US"/>
        </a:p>
      </dgm:t>
    </dgm:pt>
    <dgm:pt modelId="{610CC4FD-7D11-4C42-95FD-572D1C615491}" type="sibTrans" cxnId="{C1550B67-86CF-4365-8491-1D6857CC6B3E}">
      <dgm:prSet/>
      <dgm:spPr>
        <a:solidFill>
          <a:schemeClr val="accent6">
            <a:lumMod val="50000"/>
            <a:alpha val="90000"/>
          </a:schemeClr>
        </a:solidFill>
      </dgm:spPr>
      <dgm:t>
        <a:bodyPr/>
        <a:lstStyle/>
        <a:p>
          <a:endParaRPr lang="en-US"/>
        </a:p>
      </dgm:t>
    </dgm:pt>
    <dgm:pt modelId="{A89FF057-5C02-4576-BCDE-FF3EDF9D8D9F}">
      <dgm:prSet custT="1"/>
      <dgm:spPr>
        <a:solidFill>
          <a:schemeClr val="accent6">
            <a:lumMod val="60000"/>
            <a:lumOff val="40000"/>
          </a:schemeClr>
        </a:solidFill>
      </dgm:spPr>
      <dgm:t>
        <a:bodyPr/>
        <a:lstStyle/>
        <a:p>
          <a:pPr algn="ctr"/>
          <a:r>
            <a:rPr lang="de-DE" sz="2000" dirty="0">
              <a:solidFill>
                <a:schemeClr val="tx1"/>
              </a:solidFill>
            </a:rPr>
            <a:t>Negative Motivation</a:t>
          </a:r>
          <a:endParaRPr lang="en-US" sz="2000" dirty="0">
            <a:solidFill>
              <a:schemeClr val="tx1"/>
            </a:solidFill>
          </a:endParaRPr>
        </a:p>
      </dgm:t>
    </dgm:pt>
    <dgm:pt modelId="{8FFC1B96-7176-45D9-AE71-AB17C939291E}" type="parTrans" cxnId="{AE761595-5C49-4AC8-9B93-8EC089DA98AE}">
      <dgm:prSet/>
      <dgm:spPr/>
      <dgm:t>
        <a:bodyPr/>
        <a:lstStyle/>
        <a:p>
          <a:endParaRPr lang="en-US"/>
        </a:p>
      </dgm:t>
    </dgm:pt>
    <dgm:pt modelId="{10EE69A5-E278-403C-83BD-79AC5230A161}" type="sibTrans" cxnId="{AE761595-5C49-4AC8-9B93-8EC089DA98AE}">
      <dgm:prSet/>
      <dgm:spPr>
        <a:solidFill>
          <a:schemeClr val="accent6">
            <a:lumMod val="50000"/>
            <a:alpha val="90000"/>
          </a:schemeClr>
        </a:solidFill>
      </dgm:spPr>
      <dgm:t>
        <a:bodyPr/>
        <a:lstStyle/>
        <a:p>
          <a:endParaRPr lang="en-US"/>
        </a:p>
      </dgm:t>
    </dgm:pt>
    <dgm:pt modelId="{440EBA93-7078-4A01-B0FB-B99FFCDDEBE1}">
      <dgm:prSet custT="1"/>
      <dgm:spPr>
        <a:solidFill>
          <a:schemeClr val="accent6"/>
        </a:solidFill>
      </dgm:spPr>
      <dgm:t>
        <a:bodyPr/>
        <a:lstStyle/>
        <a:p>
          <a:pPr algn="ctr"/>
          <a:r>
            <a:rPr lang="de-DE" sz="2000" dirty="0">
              <a:solidFill>
                <a:schemeClr val="tx1"/>
              </a:solidFill>
            </a:rPr>
            <a:t>Basis ist Belohnungserwartung/ Belohnungserfahrung</a:t>
          </a:r>
          <a:endParaRPr lang="en-US" sz="2000" dirty="0">
            <a:solidFill>
              <a:schemeClr val="tx1"/>
            </a:solidFill>
          </a:endParaRPr>
        </a:p>
      </dgm:t>
    </dgm:pt>
    <dgm:pt modelId="{6FE57D05-D0B1-4B3F-861B-09DA21CE576E}" type="parTrans" cxnId="{EF197CAD-C1D2-4A38-8099-D78DB3C466D2}">
      <dgm:prSet/>
      <dgm:spPr/>
      <dgm:t>
        <a:bodyPr/>
        <a:lstStyle/>
        <a:p>
          <a:endParaRPr lang="en-US"/>
        </a:p>
      </dgm:t>
    </dgm:pt>
    <dgm:pt modelId="{79D9B976-9F26-4710-B7C3-96C076BD5828}" type="sibTrans" cxnId="{EF197CAD-C1D2-4A38-8099-D78DB3C466D2}">
      <dgm:prSet/>
      <dgm:spPr>
        <a:solidFill>
          <a:schemeClr val="accent6">
            <a:lumMod val="50000"/>
            <a:alpha val="90000"/>
          </a:schemeClr>
        </a:solidFill>
      </dgm:spPr>
      <dgm:t>
        <a:bodyPr/>
        <a:lstStyle/>
        <a:p>
          <a:endParaRPr lang="en-US"/>
        </a:p>
      </dgm:t>
    </dgm:pt>
    <dgm:pt modelId="{5A913716-D3C0-4422-93F2-2BED241ED604}">
      <dgm:prSet/>
      <dgm:spPr>
        <a:solidFill>
          <a:schemeClr val="accent6">
            <a:lumMod val="75000"/>
          </a:schemeClr>
        </a:solidFill>
      </dgm:spPr>
      <dgm:t>
        <a:bodyPr/>
        <a:lstStyle/>
        <a:p>
          <a:pPr algn="ctr"/>
          <a:r>
            <a:rPr lang="de-DE" dirty="0">
              <a:solidFill>
                <a:schemeClr val="tx1"/>
              </a:solidFill>
            </a:rPr>
            <a:t>Extrinsische/ intrinsische Motivation</a:t>
          </a:r>
          <a:endParaRPr lang="en-US" dirty="0">
            <a:solidFill>
              <a:schemeClr val="tx1"/>
            </a:solidFill>
          </a:endParaRPr>
        </a:p>
      </dgm:t>
    </dgm:pt>
    <dgm:pt modelId="{0BF64F01-AC9A-474C-8333-2C3BD8C05BA2}" type="parTrans" cxnId="{6C7B1A09-E120-43C7-A74C-B8A92C249691}">
      <dgm:prSet/>
      <dgm:spPr/>
      <dgm:t>
        <a:bodyPr/>
        <a:lstStyle/>
        <a:p>
          <a:endParaRPr lang="en-US"/>
        </a:p>
      </dgm:t>
    </dgm:pt>
    <dgm:pt modelId="{D0078E1C-B1B9-4BFC-8E91-CC6F6C5B28B2}" type="sibTrans" cxnId="{6C7B1A09-E120-43C7-A74C-B8A92C249691}">
      <dgm:prSet/>
      <dgm:spPr/>
      <dgm:t>
        <a:bodyPr/>
        <a:lstStyle/>
        <a:p>
          <a:endParaRPr lang="en-US"/>
        </a:p>
      </dgm:t>
    </dgm:pt>
    <dgm:pt modelId="{F90BA71B-45C5-8C4A-8761-4CFE720EB959}" type="pres">
      <dgm:prSet presAssocID="{BF3A41FC-BBF4-4D49-AEBB-730A93989F7D}" presName="outerComposite" presStyleCnt="0">
        <dgm:presLayoutVars>
          <dgm:chMax val="5"/>
          <dgm:dir/>
          <dgm:resizeHandles val="exact"/>
        </dgm:presLayoutVars>
      </dgm:prSet>
      <dgm:spPr/>
    </dgm:pt>
    <dgm:pt modelId="{585887B8-EB9E-D142-9AE4-0BE2637A0367}" type="pres">
      <dgm:prSet presAssocID="{BF3A41FC-BBF4-4D49-AEBB-730A93989F7D}" presName="dummyMaxCanvas" presStyleCnt="0">
        <dgm:presLayoutVars/>
      </dgm:prSet>
      <dgm:spPr/>
    </dgm:pt>
    <dgm:pt modelId="{18DC2958-857E-BF49-BF17-6F0559AB0A2B}" type="pres">
      <dgm:prSet presAssocID="{BF3A41FC-BBF4-4D49-AEBB-730A93989F7D}" presName="FiveNodes_1" presStyleLbl="node1" presStyleIdx="0" presStyleCnt="5">
        <dgm:presLayoutVars>
          <dgm:bulletEnabled val="1"/>
        </dgm:presLayoutVars>
      </dgm:prSet>
      <dgm:spPr/>
    </dgm:pt>
    <dgm:pt modelId="{96C4754E-6BAA-0745-B4D0-8E82AE7DA59E}" type="pres">
      <dgm:prSet presAssocID="{BF3A41FC-BBF4-4D49-AEBB-730A93989F7D}" presName="FiveNodes_2" presStyleLbl="node1" presStyleIdx="1" presStyleCnt="5">
        <dgm:presLayoutVars>
          <dgm:bulletEnabled val="1"/>
        </dgm:presLayoutVars>
      </dgm:prSet>
      <dgm:spPr/>
    </dgm:pt>
    <dgm:pt modelId="{B1FA99B1-C29A-6D4C-9AB4-298156A7A2B7}" type="pres">
      <dgm:prSet presAssocID="{BF3A41FC-BBF4-4D49-AEBB-730A93989F7D}" presName="FiveNodes_3" presStyleLbl="node1" presStyleIdx="2" presStyleCnt="5">
        <dgm:presLayoutVars>
          <dgm:bulletEnabled val="1"/>
        </dgm:presLayoutVars>
      </dgm:prSet>
      <dgm:spPr/>
    </dgm:pt>
    <dgm:pt modelId="{6AADA817-F435-EC4F-8E03-002D60B2F76D}" type="pres">
      <dgm:prSet presAssocID="{BF3A41FC-BBF4-4D49-AEBB-730A93989F7D}" presName="FiveNodes_4" presStyleLbl="node1" presStyleIdx="3" presStyleCnt="5">
        <dgm:presLayoutVars>
          <dgm:bulletEnabled val="1"/>
        </dgm:presLayoutVars>
      </dgm:prSet>
      <dgm:spPr/>
    </dgm:pt>
    <dgm:pt modelId="{C069170D-E0D1-A544-A3A4-B48B3BF2E27A}" type="pres">
      <dgm:prSet presAssocID="{BF3A41FC-BBF4-4D49-AEBB-730A93989F7D}" presName="FiveNodes_5" presStyleLbl="node1" presStyleIdx="4" presStyleCnt="5">
        <dgm:presLayoutVars>
          <dgm:bulletEnabled val="1"/>
        </dgm:presLayoutVars>
      </dgm:prSet>
      <dgm:spPr/>
    </dgm:pt>
    <dgm:pt modelId="{813ED225-7544-254D-B39B-9954D1D81C12}" type="pres">
      <dgm:prSet presAssocID="{BF3A41FC-BBF4-4D49-AEBB-730A93989F7D}" presName="FiveConn_1-2" presStyleLbl="fgAccFollowNode1" presStyleIdx="0" presStyleCnt="4">
        <dgm:presLayoutVars>
          <dgm:bulletEnabled val="1"/>
        </dgm:presLayoutVars>
      </dgm:prSet>
      <dgm:spPr/>
    </dgm:pt>
    <dgm:pt modelId="{09AB36BB-402E-AD46-81CF-D1260D1A4BAC}" type="pres">
      <dgm:prSet presAssocID="{BF3A41FC-BBF4-4D49-AEBB-730A93989F7D}" presName="FiveConn_2-3" presStyleLbl="fgAccFollowNode1" presStyleIdx="1" presStyleCnt="4">
        <dgm:presLayoutVars>
          <dgm:bulletEnabled val="1"/>
        </dgm:presLayoutVars>
      </dgm:prSet>
      <dgm:spPr/>
    </dgm:pt>
    <dgm:pt modelId="{17A58A76-26A6-EF42-93B7-D60FBA700F8C}" type="pres">
      <dgm:prSet presAssocID="{BF3A41FC-BBF4-4D49-AEBB-730A93989F7D}" presName="FiveConn_3-4" presStyleLbl="fgAccFollowNode1" presStyleIdx="2" presStyleCnt="4">
        <dgm:presLayoutVars>
          <dgm:bulletEnabled val="1"/>
        </dgm:presLayoutVars>
      </dgm:prSet>
      <dgm:spPr/>
    </dgm:pt>
    <dgm:pt modelId="{604F11C5-8A45-4449-AEB7-525829D1A64F}" type="pres">
      <dgm:prSet presAssocID="{BF3A41FC-BBF4-4D49-AEBB-730A93989F7D}" presName="FiveConn_4-5" presStyleLbl="fgAccFollowNode1" presStyleIdx="3" presStyleCnt="4">
        <dgm:presLayoutVars>
          <dgm:bulletEnabled val="1"/>
        </dgm:presLayoutVars>
      </dgm:prSet>
      <dgm:spPr/>
    </dgm:pt>
    <dgm:pt modelId="{A600F170-B9ED-9043-815B-8A860710BE99}" type="pres">
      <dgm:prSet presAssocID="{BF3A41FC-BBF4-4D49-AEBB-730A93989F7D}" presName="FiveNodes_1_text" presStyleLbl="node1" presStyleIdx="4" presStyleCnt="5">
        <dgm:presLayoutVars>
          <dgm:bulletEnabled val="1"/>
        </dgm:presLayoutVars>
      </dgm:prSet>
      <dgm:spPr/>
    </dgm:pt>
    <dgm:pt modelId="{E1513D05-EB9D-BA42-A119-7FD0BF328145}" type="pres">
      <dgm:prSet presAssocID="{BF3A41FC-BBF4-4D49-AEBB-730A93989F7D}" presName="FiveNodes_2_text" presStyleLbl="node1" presStyleIdx="4" presStyleCnt="5">
        <dgm:presLayoutVars>
          <dgm:bulletEnabled val="1"/>
        </dgm:presLayoutVars>
      </dgm:prSet>
      <dgm:spPr/>
    </dgm:pt>
    <dgm:pt modelId="{4A889A78-3021-5F42-B5FC-10D56AF637E8}" type="pres">
      <dgm:prSet presAssocID="{BF3A41FC-BBF4-4D49-AEBB-730A93989F7D}" presName="FiveNodes_3_text" presStyleLbl="node1" presStyleIdx="4" presStyleCnt="5">
        <dgm:presLayoutVars>
          <dgm:bulletEnabled val="1"/>
        </dgm:presLayoutVars>
      </dgm:prSet>
      <dgm:spPr/>
    </dgm:pt>
    <dgm:pt modelId="{1C16A585-DE86-D844-BE02-A2702CA6595D}" type="pres">
      <dgm:prSet presAssocID="{BF3A41FC-BBF4-4D49-AEBB-730A93989F7D}" presName="FiveNodes_4_text" presStyleLbl="node1" presStyleIdx="4" presStyleCnt="5">
        <dgm:presLayoutVars>
          <dgm:bulletEnabled val="1"/>
        </dgm:presLayoutVars>
      </dgm:prSet>
      <dgm:spPr/>
    </dgm:pt>
    <dgm:pt modelId="{3711CB3E-E3E0-3E4B-B871-FCD163183350}" type="pres">
      <dgm:prSet presAssocID="{BF3A41FC-BBF4-4D49-AEBB-730A93989F7D}" presName="FiveNodes_5_text" presStyleLbl="node1" presStyleIdx="4" presStyleCnt="5">
        <dgm:presLayoutVars>
          <dgm:bulletEnabled val="1"/>
        </dgm:presLayoutVars>
      </dgm:prSet>
      <dgm:spPr/>
    </dgm:pt>
  </dgm:ptLst>
  <dgm:cxnLst>
    <dgm:cxn modelId="{6C7B1A09-E120-43C7-A74C-B8A92C249691}" srcId="{BF3A41FC-BBF4-4D49-AEBB-730A93989F7D}" destId="{5A913716-D3C0-4422-93F2-2BED241ED604}" srcOrd="4" destOrd="0" parTransId="{0BF64F01-AC9A-474C-8333-2C3BD8C05BA2}" sibTransId="{D0078E1C-B1B9-4BFC-8E91-CC6F6C5B28B2}"/>
    <dgm:cxn modelId="{17A66416-239A-1D4D-A826-0F17706D36EB}" type="presOf" srcId="{610CC4FD-7D11-4C42-95FD-572D1C615491}" destId="{09AB36BB-402E-AD46-81CF-D1260D1A4BAC}" srcOrd="0" destOrd="0" presId="urn:microsoft.com/office/officeart/2005/8/layout/vProcess5"/>
    <dgm:cxn modelId="{5DF8F71D-8445-EA4A-819E-DE2F97D88AE0}" type="presOf" srcId="{AE376D53-16FB-4B98-8B66-355C692197C1}" destId="{E1513D05-EB9D-BA42-A119-7FD0BF328145}" srcOrd="1" destOrd="0" presId="urn:microsoft.com/office/officeart/2005/8/layout/vProcess5"/>
    <dgm:cxn modelId="{C4BDAA1F-DBE7-1348-B996-54B2D2274ADE}" type="presOf" srcId="{79D9B976-9F26-4710-B7C3-96C076BD5828}" destId="{604F11C5-8A45-4449-AEB7-525829D1A64F}" srcOrd="0" destOrd="0" presId="urn:microsoft.com/office/officeart/2005/8/layout/vProcess5"/>
    <dgm:cxn modelId="{5594B240-8309-3543-B457-E23A0FA5D88D}" type="presOf" srcId="{FC3FAB59-2251-4014-8BE0-B4819CBA09DD}" destId="{18DC2958-857E-BF49-BF17-6F0559AB0A2B}" srcOrd="0" destOrd="0" presId="urn:microsoft.com/office/officeart/2005/8/layout/vProcess5"/>
    <dgm:cxn modelId="{2E6FFE42-D2A8-F94A-9D5A-22AE094773C8}" type="presOf" srcId="{A89FF057-5C02-4576-BCDE-FF3EDF9D8D9F}" destId="{B1FA99B1-C29A-6D4C-9AB4-298156A7A2B7}" srcOrd="0" destOrd="0" presId="urn:microsoft.com/office/officeart/2005/8/layout/vProcess5"/>
    <dgm:cxn modelId="{4777444F-2863-4347-9034-91285F7E85A0}" type="presOf" srcId="{5A913716-D3C0-4422-93F2-2BED241ED604}" destId="{C069170D-E0D1-A544-A3A4-B48B3BF2E27A}" srcOrd="0" destOrd="0" presId="urn:microsoft.com/office/officeart/2005/8/layout/vProcess5"/>
    <dgm:cxn modelId="{4F8E9352-0F9B-B848-8741-1B470EFB06D5}" type="presOf" srcId="{A89FF057-5C02-4576-BCDE-FF3EDF9D8D9F}" destId="{4A889A78-3021-5F42-B5FC-10D56AF637E8}" srcOrd="1" destOrd="0" presId="urn:microsoft.com/office/officeart/2005/8/layout/vProcess5"/>
    <dgm:cxn modelId="{940EFE5B-BE78-504A-8D13-6BE37E112F7F}" type="presOf" srcId="{AE376D53-16FB-4B98-8B66-355C692197C1}" destId="{96C4754E-6BAA-0745-B4D0-8E82AE7DA59E}" srcOrd="0" destOrd="0" presId="urn:microsoft.com/office/officeart/2005/8/layout/vProcess5"/>
    <dgm:cxn modelId="{C1550B67-86CF-4365-8491-1D6857CC6B3E}" srcId="{BF3A41FC-BBF4-4D49-AEBB-730A93989F7D}" destId="{AE376D53-16FB-4B98-8B66-355C692197C1}" srcOrd="1" destOrd="0" parTransId="{3681E8DA-2896-4191-82C0-34A111EBA3F9}" sibTransId="{610CC4FD-7D11-4C42-95FD-572D1C615491}"/>
    <dgm:cxn modelId="{ADD1AD75-58CE-A24C-96C9-305D93161AE9}" type="presOf" srcId="{33185B3E-8EC0-404E-916B-45EA1D352944}" destId="{813ED225-7544-254D-B39B-9954D1D81C12}" srcOrd="0" destOrd="0" presId="urn:microsoft.com/office/officeart/2005/8/layout/vProcess5"/>
    <dgm:cxn modelId="{C1E52277-915C-324C-AF39-DB8DAF4D3963}" type="presOf" srcId="{440EBA93-7078-4A01-B0FB-B99FFCDDEBE1}" destId="{6AADA817-F435-EC4F-8E03-002D60B2F76D}" srcOrd="0" destOrd="0" presId="urn:microsoft.com/office/officeart/2005/8/layout/vProcess5"/>
    <dgm:cxn modelId="{AE761595-5C49-4AC8-9B93-8EC089DA98AE}" srcId="{BF3A41FC-BBF4-4D49-AEBB-730A93989F7D}" destId="{A89FF057-5C02-4576-BCDE-FF3EDF9D8D9F}" srcOrd="2" destOrd="0" parTransId="{8FFC1B96-7176-45D9-AE71-AB17C939291E}" sibTransId="{10EE69A5-E278-403C-83BD-79AC5230A161}"/>
    <dgm:cxn modelId="{EF197CAD-C1D2-4A38-8099-D78DB3C466D2}" srcId="{BF3A41FC-BBF4-4D49-AEBB-730A93989F7D}" destId="{440EBA93-7078-4A01-B0FB-B99FFCDDEBE1}" srcOrd="3" destOrd="0" parTransId="{6FE57D05-D0B1-4B3F-861B-09DA21CE576E}" sibTransId="{79D9B976-9F26-4710-B7C3-96C076BD5828}"/>
    <dgm:cxn modelId="{C79B6EC2-8701-43CC-B121-EE5516178EC6}" srcId="{BF3A41FC-BBF4-4D49-AEBB-730A93989F7D}" destId="{FC3FAB59-2251-4014-8BE0-B4819CBA09DD}" srcOrd="0" destOrd="0" parTransId="{FA2939B6-9261-45BD-AB98-8A66022F0C1F}" sibTransId="{33185B3E-8EC0-404E-916B-45EA1D352944}"/>
    <dgm:cxn modelId="{A00F2AD3-3836-5340-9036-7DD0F2E6F77A}" type="presOf" srcId="{5A913716-D3C0-4422-93F2-2BED241ED604}" destId="{3711CB3E-E3E0-3E4B-B871-FCD163183350}" srcOrd="1" destOrd="0" presId="urn:microsoft.com/office/officeart/2005/8/layout/vProcess5"/>
    <dgm:cxn modelId="{212B02DD-4B22-AE46-8DEE-F2AABA1AB4FB}" type="presOf" srcId="{10EE69A5-E278-403C-83BD-79AC5230A161}" destId="{17A58A76-26A6-EF42-93B7-D60FBA700F8C}" srcOrd="0" destOrd="0" presId="urn:microsoft.com/office/officeart/2005/8/layout/vProcess5"/>
    <dgm:cxn modelId="{87498AE1-CA7A-6F41-98AD-2E387B297647}" type="presOf" srcId="{FC3FAB59-2251-4014-8BE0-B4819CBA09DD}" destId="{A600F170-B9ED-9043-815B-8A860710BE99}" srcOrd="1" destOrd="0" presId="urn:microsoft.com/office/officeart/2005/8/layout/vProcess5"/>
    <dgm:cxn modelId="{2EA7C5EA-4600-F046-AC23-CA42E75AC445}" type="presOf" srcId="{BF3A41FC-BBF4-4D49-AEBB-730A93989F7D}" destId="{F90BA71B-45C5-8C4A-8761-4CFE720EB959}" srcOrd="0" destOrd="0" presId="urn:microsoft.com/office/officeart/2005/8/layout/vProcess5"/>
    <dgm:cxn modelId="{B8005AF6-311D-E348-91D1-A6F5538AB96E}" type="presOf" srcId="{440EBA93-7078-4A01-B0FB-B99FFCDDEBE1}" destId="{1C16A585-DE86-D844-BE02-A2702CA6595D}" srcOrd="1" destOrd="0" presId="urn:microsoft.com/office/officeart/2005/8/layout/vProcess5"/>
    <dgm:cxn modelId="{86EF2D31-B1E1-A442-B761-46219E16E37F}" type="presParOf" srcId="{F90BA71B-45C5-8C4A-8761-4CFE720EB959}" destId="{585887B8-EB9E-D142-9AE4-0BE2637A0367}" srcOrd="0" destOrd="0" presId="urn:microsoft.com/office/officeart/2005/8/layout/vProcess5"/>
    <dgm:cxn modelId="{E02328E8-EE12-C249-A2E2-80F796812502}" type="presParOf" srcId="{F90BA71B-45C5-8C4A-8761-4CFE720EB959}" destId="{18DC2958-857E-BF49-BF17-6F0559AB0A2B}" srcOrd="1" destOrd="0" presId="urn:microsoft.com/office/officeart/2005/8/layout/vProcess5"/>
    <dgm:cxn modelId="{3E18CFFA-4EE4-9045-9627-5F4F17582763}" type="presParOf" srcId="{F90BA71B-45C5-8C4A-8761-4CFE720EB959}" destId="{96C4754E-6BAA-0745-B4D0-8E82AE7DA59E}" srcOrd="2" destOrd="0" presId="urn:microsoft.com/office/officeart/2005/8/layout/vProcess5"/>
    <dgm:cxn modelId="{8AA98BCE-A85F-6943-A682-E008999488BA}" type="presParOf" srcId="{F90BA71B-45C5-8C4A-8761-4CFE720EB959}" destId="{B1FA99B1-C29A-6D4C-9AB4-298156A7A2B7}" srcOrd="3" destOrd="0" presId="urn:microsoft.com/office/officeart/2005/8/layout/vProcess5"/>
    <dgm:cxn modelId="{3B906C42-1C0E-B946-ADCF-E3F5311FC1E4}" type="presParOf" srcId="{F90BA71B-45C5-8C4A-8761-4CFE720EB959}" destId="{6AADA817-F435-EC4F-8E03-002D60B2F76D}" srcOrd="4" destOrd="0" presId="urn:microsoft.com/office/officeart/2005/8/layout/vProcess5"/>
    <dgm:cxn modelId="{939E092A-21F6-C443-AB28-D441558504EE}" type="presParOf" srcId="{F90BA71B-45C5-8C4A-8761-4CFE720EB959}" destId="{C069170D-E0D1-A544-A3A4-B48B3BF2E27A}" srcOrd="5" destOrd="0" presId="urn:microsoft.com/office/officeart/2005/8/layout/vProcess5"/>
    <dgm:cxn modelId="{A65F126B-1B41-0F47-9EB8-49DA8AEEA1A7}" type="presParOf" srcId="{F90BA71B-45C5-8C4A-8761-4CFE720EB959}" destId="{813ED225-7544-254D-B39B-9954D1D81C12}" srcOrd="6" destOrd="0" presId="urn:microsoft.com/office/officeart/2005/8/layout/vProcess5"/>
    <dgm:cxn modelId="{628C7B50-3FF1-7A4A-A766-C9BA0206799F}" type="presParOf" srcId="{F90BA71B-45C5-8C4A-8761-4CFE720EB959}" destId="{09AB36BB-402E-AD46-81CF-D1260D1A4BAC}" srcOrd="7" destOrd="0" presId="urn:microsoft.com/office/officeart/2005/8/layout/vProcess5"/>
    <dgm:cxn modelId="{3CA4BB1C-BA70-4F4E-8BD7-15978BF6A7D2}" type="presParOf" srcId="{F90BA71B-45C5-8C4A-8761-4CFE720EB959}" destId="{17A58A76-26A6-EF42-93B7-D60FBA700F8C}" srcOrd="8" destOrd="0" presId="urn:microsoft.com/office/officeart/2005/8/layout/vProcess5"/>
    <dgm:cxn modelId="{6448DC7A-9D3A-5E45-A311-DEA445750E1D}" type="presParOf" srcId="{F90BA71B-45C5-8C4A-8761-4CFE720EB959}" destId="{604F11C5-8A45-4449-AEB7-525829D1A64F}" srcOrd="9" destOrd="0" presId="urn:microsoft.com/office/officeart/2005/8/layout/vProcess5"/>
    <dgm:cxn modelId="{54143424-D2BD-B046-983A-6427018F2B31}" type="presParOf" srcId="{F90BA71B-45C5-8C4A-8761-4CFE720EB959}" destId="{A600F170-B9ED-9043-815B-8A860710BE99}" srcOrd="10" destOrd="0" presId="urn:microsoft.com/office/officeart/2005/8/layout/vProcess5"/>
    <dgm:cxn modelId="{C2B95622-2B7D-7C40-B1FA-82D09E472408}" type="presParOf" srcId="{F90BA71B-45C5-8C4A-8761-4CFE720EB959}" destId="{E1513D05-EB9D-BA42-A119-7FD0BF328145}" srcOrd="11" destOrd="0" presId="urn:microsoft.com/office/officeart/2005/8/layout/vProcess5"/>
    <dgm:cxn modelId="{916CF575-651E-D445-98C2-EA00544A8D48}" type="presParOf" srcId="{F90BA71B-45C5-8C4A-8761-4CFE720EB959}" destId="{4A889A78-3021-5F42-B5FC-10D56AF637E8}" srcOrd="12" destOrd="0" presId="urn:microsoft.com/office/officeart/2005/8/layout/vProcess5"/>
    <dgm:cxn modelId="{980CCA8A-532F-0E4C-822C-2EB1090A3938}" type="presParOf" srcId="{F90BA71B-45C5-8C4A-8761-4CFE720EB959}" destId="{1C16A585-DE86-D844-BE02-A2702CA6595D}" srcOrd="13" destOrd="0" presId="urn:microsoft.com/office/officeart/2005/8/layout/vProcess5"/>
    <dgm:cxn modelId="{321000B8-8988-1F48-A0D9-6B529D81743C}" type="presParOf" srcId="{F90BA71B-45C5-8C4A-8761-4CFE720EB959}" destId="{3711CB3E-E3E0-3E4B-B871-FCD163183350}" srcOrd="14"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2F66A6-CF2B-41A5-B629-B614ACF8C7D1}"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en-US"/>
        </a:p>
      </dgm:t>
    </dgm:pt>
    <dgm:pt modelId="{C08842DE-43C7-467D-A37E-0FF7A6986783}">
      <dgm:prSet custT="1"/>
      <dgm:spPr>
        <a:solidFill>
          <a:schemeClr val="accent6">
            <a:lumMod val="40000"/>
            <a:lumOff val="60000"/>
          </a:schemeClr>
        </a:solidFill>
      </dgm:spPr>
      <dgm:t>
        <a:bodyPr/>
        <a:lstStyle/>
        <a:p>
          <a:pPr algn="ctr"/>
          <a:r>
            <a:rPr lang="de-DE" sz="2400" dirty="0">
              <a:solidFill>
                <a:schemeClr val="tx1"/>
              </a:solidFill>
            </a:rPr>
            <a:t>Lehrkräfte haben einen großen Einfluss innerhalb der Motivation des/der </a:t>
          </a:r>
          <a:r>
            <a:rPr lang="de-DE" sz="2400" dirty="0" err="1">
              <a:solidFill>
                <a:schemeClr val="tx1"/>
              </a:solidFill>
            </a:rPr>
            <a:t>Schüler:in</a:t>
          </a:r>
          <a:endParaRPr lang="en-US" sz="2400" dirty="0">
            <a:solidFill>
              <a:schemeClr val="tx1"/>
            </a:solidFill>
          </a:endParaRPr>
        </a:p>
      </dgm:t>
    </dgm:pt>
    <dgm:pt modelId="{1ED3C425-9C72-4255-B70C-916ECB319D6E}" type="parTrans" cxnId="{08B80C6F-7E3D-430C-8897-C2BA521D4202}">
      <dgm:prSet/>
      <dgm:spPr/>
      <dgm:t>
        <a:bodyPr/>
        <a:lstStyle/>
        <a:p>
          <a:endParaRPr lang="en-US"/>
        </a:p>
      </dgm:t>
    </dgm:pt>
    <dgm:pt modelId="{09DED61C-4318-4521-A60D-A4FE8414D059}" type="sibTrans" cxnId="{08B80C6F-7E3D-430C-8897-C2BA521D4202}">
      <dgm:prSet/>
      <dgm:spPr/>
      <dgm:t>
        <a:bodyPr/>
        <a:lstStyle/>
        <a:p>
          <a:endParaRPr lang="en-US"/>
        </a:p>
      </dgm:t>
    </dgm:pt>
    <dgm:pt modelId="{64E3EE5B-730F-4316-ACB5-0F6E0BFEEA79}">
      <dgm:prSet custT="1"/>
      <dgm:spPr>
        <a:solidFill>
          <a:schemeClr val="accent6">
            <a:lumMod val="40000"/>
            <a:lumOff val="60000"/>
          </a:schemeClr>
        </a:solidFill>
      </dgm:spPr>
      <dgm:t>
        <a:bodyPr/>
        <a:lstStyle/>
        <a:p>
          <a:pPr algn="ctr"/>
          <a:r>
            <a:rPr lang="de-DE" sz="2400" dirty="0">
              <a:solidFill>
                <a:schemeClr val="tx1"/>
              </a:solidFill>
            </a:rPr>
            <a:t>Unterrichtsstil und Persönlichkeit sind wichtig</a:t>
          </a:r>
          <a:endParaRPr lang="en-US" sz="2400" dirty="0">
            <a:solidFill>
              <a:schemeClr val="tx1"/>
            </a:solidFill>
          </a:endParaRPr>
        </a:p>
      </dgm:t>
    </dgm:pt>
    <dgm:pt modelId="{A136A8B0-FD31-449A-A713-86B28E391870}" type="parTrans" cxnId="{1D438CEE-3914-4CF1-8E95-08C6586475CB}">
      <dgm:prSet/>
      <dgm:spPr/>
      <dgm:t>
        <a:bodyPr/>
        <a:lstStyle/>
        <a:p>
          <a:endParaRPr lang="en-US"/>
        </a:p>
      </dgm:t>
    </dgm:pt>
    <dgm:pt modelId="{15EE7C3A-A20D-4975-95F8-E4DD723AAC50}" type="sibTrans" cxnId="{1D438CEE-3914-4CF1-8E95-08C6586475CB}">
      <dgm:prSet/>
      <dgm:spPr/>
      <dgm:t>
        <a:bodyPr/>
        <a:lstStyle/>
        <a:p>
          <a:endParaRPr lang="en-US"/>
        </a:p>
      </dgm:t>
    </dgm:pt>
    <dgm:pt modelId="{B5C22DAC-78F0-42F4-BBC6-9D7E17530325}">
      <dgm:prSet custT="1"/>
      <dgm:spPr>
        <a:solidFill>
          <a:schemeClr val="accent6">
            <a:lumMod val="40000"/>
            <a:lumOff val="60000"/>
          </a:schemeClr>
        </a:solidFill>
      </dgm:spPr>
      <dgm:t>
        <a:bodyPr/>
        <a:lstStyle/>
        <a:p>
          <a:pPr algn="ctr"/>
          <a:r>
            <a:rPr lang="de-DE" sz="2400" dirty="0">
              <a:solidFill>
                <a:schemeClr val="tx1"/>
              </a:solidFill>
            </a:rPr>
            <a:t>Vergabe von Feedback </a:t>
          </a:r>
          <a:endParaRPr lang="en-US" sz="2400" dirty="0">
            <a:solidFill>
              <a:schemeClr val="tx1"/>
            </a:solidFill>
          </a:endParaRPr>
        </a:p>
      </dgm:t>
    </dgm:pt>
    <dgm:pt modelId="{69B81EFC-0C3A-4828-AAD7-02C0FBF08F25}" type="parTrans" cxnId="{EC1F2D55-8B2F-4486-9924-A85945D0DA4C}">
      <dgm:prSet/>
      <dgm:spPr/>
      <dgm:t>
        <a:bodyPr/>
        <a:lstStyle/>
        <a:p>
          <a:endParaRPr lang="en-US"/>
        </a:p>
      </dgm:t>
    </dgm:pt>
    <dgm:pt modelId="{251E4C65-985E-4A53-ABA1-DE015F092B79}" type="sibTrans" cxnId="{EC1F2D55-8B2F-4486-9924-A85945D0DA4C}">
      <dgm:prSet/>
      <dgm:spPr/>
      <dgm:t>
        <a:bodyPr/>
        <a:lstStyle/>
        <a:p>
          <a:endParaRPr lang="en-US"/>
        </a:p>
      </dgm:t>
    </dgm:pt>
    <dgm:pt modelId="{BF290E3D-650B-4AED-9592-2060ADEE5147}">
      <dgm:prSet custT="1"/>
      <dgm:spPr>
        <a:solidFill>
          <a:schemeClr val="accent6">
            <a:lumMod val="40000"/>
            <a:lumOff val="60000"/>
          </a:schemeClr>
        </a:solidFill>
      </dgm:spPr>
      <dgm:t>
        <a:bodyPr/>
        <a:lstStyle/>
        <a:p>
          <a:pPr algn="ctr"/>
          <a:r>
            <a:rPr lang="de-DE" sz="2400" dirty="0">
              <a:solidFill>
                <a:schemeClr val="tx1"/>
              </a:solidFill>
            </a:rPr>
            <a:t>Vorbildfunktion von Lehrkräften und Eltern innerhalb des Erlernens einer Sprache</a:t>
          </a:r>
          <a:endParaRPr lang="en-US" sz="2400" dirty="0">
            <a:solidFill>
              <a:schemeClr val="tx1"/>
            </a:solidFill>
          </a:endParaRPr>
        </a:p>
      </dgm:t>
    </dgm:pt>
    <dgm:pt modelId="{7F093813-BDDA-4DB0-861F-3610FF606191}" type="parTrans" cxnId="{E4D6F8C8-80E1-4022-B53C-52B9CD8A11BA}">
      <dgm:prSet/>
      <dgm:spPr/>
      <dgm:t>
        <a:bodyPr/>
        <a:lstStyle/>
        <a:p>
          <a:endParaRPr lang="en-US"/>
        </a:p>
      </dgm:t>
    </dgm:pt>
    <dgm:pt modelId="{F3A52FB2-831E-4B2D-8A8B-C42E3441E709}" type="sibTrans" cxnId="{E4D6F8C8-80E1-4022-B53C-52B9CD8A11BA}">
      <dgm:prSet/>
      <dgm:spPr/>
      <dgm:t>
        <a:bodyPr/>
        <a:lstStyle/>
        <a:p>
          <a:endParaRPr lang="en-US"/>
        </a:p>
      </dgm:t>
    </dgm:pt>
    <dgm:pt modelId="{46CD2E85-A2BF-A149-9133-ADC43F74D325}" type="pres">
      <dgm:prSet presAssocID="{232F66A6-CF2B-41A5-B629-B614ACF8C7D1}" presName="linear" presStyleCnt="0">
        <dgm:presLayoutVars>
          <dgm:animLvl val="lvl"/>
          <dgm:resizeHandles val="exact"/>
        </dgm:presLayoutVars>
      </dgm:prSet>
      <dgm:spPr/>
    </dgm:pt>
    <dgm:pt modelId="{9ED368DB-7517-524D-A290-B797B60B6E1B}" type="pres">
      <dgm:prSet presAssocID="{C08842DE-43C7-467D-A37E-0FF7A6986783}" presName="parentText" presStyleLbl="node1" presStyleIdx="0" presStyleCnt="4">
        <dgm:presLayoutVars>
          <dgm:chMax val="0"/>
          <dgm:bulletEnabled val="1"/>
        </dgm:presLayoutVars>
      </dgm:prSet>
      <dgm:spPr/>
    </dgm:pt>
    <dgm:pt modelId="{E0ADBE2D-1698-B740-BDD9-95C35EDCBDE3}" type="pres">
      <dgm:prSet presAssocID="{09DED61C-4318-4521-A60D-A4FE8414D059}" presName="spacer" presStyleCnt="0"/>
      <dgm:spPr/>
    </dgm:pt>
    <dgm:pt modelId="{221CF6D1-3A3F-7141-B920-A10ACA814543}" type="pres">
      <dgm:prSet presAssocID="{64E3EE5B-730F-4316-ACB5-0F6E0BFEEA79}" presName="parentText" presStyleLbl="node1" presStyleIdx="1" presStyleCnt="4">
        <dgm:presLayoutVars>
          <dgm:chMax val="0"/>
          <dgm:bulletEnabled val="1"/>
        </dgm:presLayoutVars>
      </dgm:prSet>
      <dgm:spPr/>
    </dgm:pt>
    <dgm:pt modelId="{6E6203CA-6862-9D44-9E60-FC5D923B2061}" type="pres">
      <dgm:prSet presAssocID="{15EE7C3A-A20D-4975-95F8-E4DD723AAC50}" presName="spacer" presStyleCnt="0"/>
      <dgm:spPr/>
    </dgm:pt>
    <dgm:pt modelId="{C428C48C-41DA-4046-B4AA-68C674019930}" type="pres">
      <dgm:prSet presAssocID="{B5C22DAC-78F0-42F4-BBC6-9D7E17530325}" presName="parentText" presStyleLbl="node1" presStyleIdx="2" presStyleCnt="4">
        <dgm:presLayoutVars>
          <dgm:chMax val="0"/>
          <dgm:bulletEnabled val="1"/>
        </dgm:presLayoutVars>
      </dgm:prSet>
      <dgm:spPr/>
    </dgm:pt>
    <dgm:pt modelId="{040939C8-7620-024B-AE5B-38A823CB3A2D}" type="pres">
      <dgm:prSet presAssocID="{251E4C65-985E-4A53-ABA1-DE015F092B79}" presName="spacer" presStyleCnt="0"/>
      <dgm:spPr/>
    </dgm:pt>
    <dgm:pt modelId="{DC7AC715-C7A8-9141-91ED-4B86D028DDD0}" type="pres">
      <dgm:prSet presAssocID="{BF290E3D-650B-4AED-9592-2060ADEE5147}" presName="parentText" presStyleLbl="node1" presStyleIdx="3" presStyleCnt="4">
        <dgm:presLayoutVars>
          <dgm:chMax val="0"/>
          <dgm:bulletEnabled val="1"/>
        </dgm:presLayoutVars>
      </dgm:prSet>
      <dgm:spPr/>
    </dgm:pt>
  </dgm:ptLst>
  <dgm:cxnLst>
    <dgm:cxn modelId="{92FE310A-D2C9-C646-964C-D2CC6D35FB5B}" type="presOf" srcId="{64E3EE5B-730F-4316-ACB5-0F6E0BFEEA79}" destId="{221CF6D1-3A3F-7141-B920-A10ACA814543}" srcOrd="0" destOrd="0" presId="urn:microsoft.com/office/officeart/2005/8/layout/vList2"/>
    <dgm:cxn modelId="{EC1F2D55-8B2F-4486-9924-A85945D0DA4C}" srcId="{232F66A6-CF2B-41A5-B629-B614ACF8C7D1}" destId="{B5C22DAC-78F0-42F4-BBC6-9D7E17530325}" srcOrd="2" destOrd="0" parTransId="{69B81EFC-0C3A-4828-AAD7-02C0FBF08F25}" sibTransId="{251E4C65-985E-4A53-ABA1-DE015F092B79}"/>
    <dgm:cxn modelId="{EAF8D856-F310-9340-AE50-1CC3FBBEA246}" type="presOf" srcId="{232F66A6-CF2B-41A5-B629-B614ACF8C7D1}" destId="{46CD2E85-A2BF-A149-9133-ADC43F74D325}" srcOrd="0" destOrd="0" presId="urn:microsoft.com/office/officeart/2005/8/layout/vList2"/>
    <dgm:cxn modelId="{08B80C6F-7E3D-430C-8897-C2BA521D4202}" srcId="{232F66A6-CF2B-41A5-B629-B614ACF8C7D1}" destId="{C08842DE-43C7-467D-A37E-0FF7A6986783}" srcOrd="0" destOrd="0" parTransId="{1ED3C425-9C72-4255-B70C-916ECB319D6E}" sibTransId="{09DED61C-4318-4521-A60D-A4FE8414D059}"/>
    <dgm:cxn modelId="{E044817B-D219-3F40-83BF-180B18069F66}" type="presOf" srcId="{B5C22DAC-78F0-42F4-BBC6-9D7E17530325}" destId="{C428C48C-41DA-4046-B4AA-68C674019930}" srcOrd="0" destOrd="0" presId="urn:microsoft.com/office/officeart/2005/8/layout/vList2"/>
    <dgm:cxn modelId="{0AEED1A3-834E-4A44-BE35-4D9CB6141B40}" type="presOf" srcId="{BF290E3D-650B-4AED-9592-2060ADEE5147}" destId="{DC7AC715-C7A8-9141-91ED-4B86D028DDD0}" srcOrd="0" destOrd="0" presId="urn:microsoft.com/office/officeart/2005/8/layout/vList2"/>
    <dgm:cxn modelId="{E4D6F8C8-80E1-4022-B53C-52B9CD8A11BA}" srcId="{232F66A6-CF2B-41A5-B629-B614ACF8C7D1}" destId="{BF290E3D-650B-4AED-9592-2060ADEE5147}" srcOrd="3" destOrd="0" parTransId="{7F093813-BDDA-4DB0-861F-3610FF606191}" sibTransId="{F3A52FB2-831E-4B2D-8A8B-C42E3441E709}"/>
    <dgm:cxn modelId="{D58012E0-B067-8D4F-9546-3DA217BB8CE5}" type="presOf" srcId="{C08842DE-43C7-467D-A37E-0FF7A6986783}" destId="{9ED368DB-7517-524D-A290-B797B60B6E1B}" srcOrd="0" destOrd="0" presId="urn:microsoft.com/office/officeart/2005/8/layout/vList2"/>
    <dgm:cxn modelId="{1D438CEE-3914-4CF1-8E95-08C6586475CB}" srcId="{232F66A6-CF2B-41A5-B629-B614ACF8C7D1}" destId="{64E3EE5B-730F-4316-ACB5-0F6E0BFEEA79}" srcOrd="1" destOrd="0" parTransId="{A136A8B0-FD31-449A-A713-86B28E391870}" sibTransId="{15EE7C3A-A20D-4975-95F8-E4DD723AAC50}"/>
    <dgm:cxn modelId="{26C422EF-1190-5345-8A85-4D830595FAB4}" type="presParOf" srcId="{46CD2E85-A2BF-A149-9133-ADC43F74D325}" destId="{9ED368DB-7517-524D-A290-B797B60B6E1B}" srcOrd="0" destOrd="0" presId="urn:microsoft.com/office/officeart/2005/8/layout/vList2"/>
    <dgm:cxn modelId="{1D0BFBBB-1D2B-5F4D-8329-78F0AB2FE4A9}" type="presParOf" srcId="{46CD2E85-A2BF-A149-9133-ADC43F74D325}" destId="{E0ADBE2D-1698-B740-BDD9-95C35EDCBDE3}" srcOrd="1" destOrd="0" presId="urn:microsoft.com/office/officeart/2005/8/layout/vList2"/>
    <dgm:cxn modelId="{7A919F71-3C59-C54A-A9AE-E78212803559}" type="presParOf" srcId="{46CD2E85-A2BF-A149-9133-ADC43F74D325}" destId="{221CF6D1-3A3F-7141-B920-A10ACA814543}" srcOrd="2" destOrd="0" presId="urn:microsoft.com/office/officeart/2005/8/layout/vList2"/>
    <dgm:cxn modelId="{2656BA0C-3034-2149-BB19-63F444C7D1E9}" type="presParOf" srcId="{46CD2E85-A2BF-A149-9133-ADC43F74D325}" destId="{6E6203CA-6862-9D44-9E60-FC5D923B2061}" srcOrd="3" destOrd="0" presId="urn:microsoft.com/office/officeart/2005/8/layout/vList2"/>
    <dgm:cxn modelId="{DC91B3B5-5B64-B947-96AE-F877A390004C}" type="presParOf" srcId="{46CD2E85-A2BF-A149-9133-ADC43F74D325}" destId="{C428C48C-41DA-4046-B4AA-68C674019930}" srcOrd="4" destOrd="0" presId="urn:microsoft.com/office/officeart/2005/8/layout/vList2"/>
    <dgm:cxn modelId="{4914A1BF-1D27-0241-9F97-55A772F97BCC}" type="presParOf" srcId="{46CD2E85-A2BF-A149-9133-ADC43F74D325}" destId="{040939C8-7620-024B-AE5B-38A823CB3A2D}" srcOrd="5" destOrd="0" presId="urn:microsoft.com/office/officeart/2005/8/layout/vList2"/>
    <dgm:cxn modelId="{67476A40-5991-7444-AAAD-BB7D12E12B89}" type="presParOf" srcId="{46CD2E85-A2BF-A149-9133-ADC43F74D325}" destId="{DC7AC715-C7A8-9141-91ED-4B86D028DDD0}" srcOrd="6"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F3D7A5-FD1E-4CEC-AC5D-ACDF326068ED}" type="doc">
      <dgm:prSet loTypeId="urn:microsoft.com/office/officeart/2005/8/layout/matrix3" loCatId="matrix" qsTypeId="urn:microsoft.com/office/officeart/2005/8/quickstyle/simple1" qsCatId="simple" csTypeId="urn:microsoft.com/office/officeart/2005/8/colors/accent6_4" csCatId="accent6" phldr="1"/>
      <dgm:spPr/>
      <dgm:t>
        <a:bodyPr/>
        <a:lstStyle/>
        <a:p>
          <a:endParaRPr lang="en-US"/>
        </a:p>
      </dgm:t>
    </dgm:pt>
    <dgm:pt modelId="{B7BB4EF8-B728-4AB5-98F3-7C5958953B4A}">
      <dgm:prSet/>
      <dgm:spPr/>
      <dgm:t>
        <a:bodyPr/>
        <a:lstStyle/>
        <a:p>
          <a:r>
            <a:rPr lang="de-DE" dirty="0">
              <a:solidFill>
                <a:schemeClr val="tx1"/>
              </a:solidFill>
            </a:rPr>
            <a:t>Interesse, Motivation, Begeisterung im Verhalten einer Person</a:t>
          </a:r>
          <a:endParaRPr lang="en-US" dirty="0">
            <a:solidFill>
              <a:schemeClr val="tx1"/>
            </a:solidFill>
          </a:endParaRPr>
        </a:p>
      </dgm:t>
    </dgm:pt>
    <dgm:pt modelId="{6A330EF8-BA17-4530-B960-589616E60DAB}" type="parTrans" cxnId="{D9A58AE9-C0AE-457B-8F72-5FC3BF0EE1C6}">
      <dgm:prSet/>
      <dgm:spPr/>
      <dgm:t>
        <a:bodyPr/>
        <a:lstStyle/>
        <a:p>
          <a:endParaRPr lang="en-US"/>
        </a:p>
      </dgm:t>
    </dgm:pt>
    <dgm:pt modelId="{F86A97EE-DB34-493F-B02C-441573E17952}" type="sibTrans" cxnId="{D9A58AE9-C0AE-457B-8F72-5FC3BF0EE1C6}">
      <dgm:prSet/>
      <dgm:spPr/>
      <dgm:t>
        <a:bodyPr/>
        <a:lstStyle/>
        <a:p>
          <a:endParaRPr lang="en-US"/>
        </a:p>
      </dgm:t>
    </dgm:pt>
    <dgm:pt modelId="{7D8521F8-474C-4208-95AD-2AFCB874B3EF}">
      <dgm:prSet/>
      <dgm:spPr/>
      <dgm:t>
        <a:bodyPr/>
        <a:lstStyle/>
        <a:p>
          <a:r>
            <a:rPr lang="de-DE" dirty="0">
              <a:solidFill>
                <a:schemeClr val="tx1"/>
              </a:solidFill>
            </a:rPr>
            <a:t>Vergessen der Zeit bei der Bearbeitung einer Aufgabe</a:t>
          </a:r>
          <a:endParaRPr lang="en-US" dirty="0">
            <a:solidFill>
              <a:schemeClr val="tx1"/>
            </a:solidFill>
          </a:endParaRPr>
        </a:p>
      </dgm:t>
    </dgm:pt>
    <dgm:pt modelId="{852E50B6-8A5F-42D4-8F4C-6E3D92D142C0}" type="parTrans" cxnId="{3851BDDC-F5F8-489A-8C1C-868829605519}">
      <dgm:prSet/>
      <dgm:spPr/>
      <dgm:t>
        <a:bodyPr/>
        <a:lstStyle/>
        <a:p>
          <a:endParaRPr lang="en-US"/>
        </a:p>
      </dgm:t>
    </dgm:pt>
    <dgm:pt modelId="{BAC25B10-8851-461A-ACBD-B4A7BD7D8AF1}" type="sibTrans" cxnId="{3851BDDC-F5F8-489A-8C1C-868829605519}">
      <dgm:prSet/>
      <dgm:spPr/>
      <dgm:t>
        <a:bodyPr/>
        <a:lstStyle/>
        <a:p>
          <a:endParaRPr lang="en-US"/>
        </a:p>
      </dgm:t>
    </dgm:pt>
    <dgm:pt modelId="{B444DC7D-4A0E-4A33-AA60-28272A1030F4}">
      <dgm:prSet/>
      <dgm:spPr/>
      <dgm:t>
        <a:bodyPr/>
        <a:lstStyle/>
        <a:p>
          <a:r>
            <a:rPr lang="de-DE" dirty="0">
              <a:solidFill>
                <a:schemeClr val="tx1"/>
              </a:solidFill>
            </a:rPr>
            <a:t>„Flow erleben“ </a:t>
          </a:r>
          <a:endParaRPr lang="en-US" dirty="0">
            <a:solidFill>
              <a:schemeClr val="tx1"/>
            </a:solidFill>
          </a:endParaRPr>
        </a:p>
      </dgm:t>
    </dgm:pt>
    <dgm:pt modelId="{D0900BFC-FEE1-4E6D-ACFE-9CBEF76FE072}" type="parTrans" cxnId="{5E43F00C-4195-4F2F-9FDE-3FB9162AC2DF}">
      <dgm:prSet/>
      <dgm:spPr/>
      <dgm:t>
        <a:bodyPr/>
        <a:lstStyle/>
        <a:p>
          <a:endParaRPr lang="en-US"/>
        </a:p>
      </dgm:t>
    </dgm:pt>
    <dgm:pt modelId="{1D209104-8E98-400F-94D4-5106F829DF2E}" type="sibTrans" cxnId="{5E43F00C-4195-4F2F-9FDE-3FB9162AC2DF}">
      <dgm:prSet/>
      <dgm:spPr/>
      <dgm:t>
        <a:bodyPr/>
        <a:lstStyle/>
        <a:p>
          <a:endParaRPr lang="en-US"/>
        </a:p>
      </dgm:t>
    </dgm:pt>
    <dgm:pt modelId="{8A861869-EB2D-4E7F-899C-CF8DC4E911F6}">
      <dgm:prSet/>
      <dgm:spPr/>
      <dgm:t>
        <a:bodyPr/>
        <a:lstStyle/>
        <a:p>
          <a:r>
            <a:rPr lang="de-DE" dirty="0">
              <a:solidFill>
                <a:schemeClr val="tx1"/>
              </a:solidFill>
            </a:rPr>
            <a:t>Sich einer Sache hingeben</a:t>
          </a:r>
          <a:endParaRPr lang="en-US" dirty="0">
            <a:solidFill>
              <a:schemeClr val="tx1"/>
            </a:solidFill>
          </a:endParaRPr>
        </a:p>
      </dgm:t>
    </dgm:pt>
    <dgm:pt modelId="{25AF1089-273D-4D0E-9BC8-EDA6B53ACD6A}" type="parTrans" cxnId="{82C9415B-6C0F-4D27-9848-3DD066F50FD9}">
      <dgm:prSet/>
      <dgm:spPr/>
      <dgm:t>
        <a:bodyPr/>
        <a:lstStyle/>
        <a:p>
          <a:endParaRPr lang="en-US"/>
        </a:p>
      </dgm:t>
    </dgm:pt>
    <dgm:pt modelId="{B5D223E3-72EF-43C3-B185-8225B2B51166}" type="sibTrans" cxnId="{82C9415B-6C0F-4D27-9848-3DD066F50FD9}">
      <dgm:prSet/>
      <dgm:spPr/>
      <dgm:t>
        <a:bodyPr/>
        <a:lstStyle/>
        <a:p>
          <a:endParaRPr lang="en-US"/>
        </a:p>
      </dgm:t>
    </dgm:pt>
    <dgm:pt modelId="{ECD7727F-904F-3C4F-8758-04EA87836EE8}" type="pres">
      <dgm:prSet presAssocID="{43F3D7A5-FD1E-4CEC-AC5D-ACDF326068ED}" presName="matrix" presStyleCnt="0">
        <dgm:presLayoutVars>
          <dgm:chMax val="1"/>
          <dgm:dir/>
          <dgm:resizeHandles val="exact"/>
        </dgm:presLayoutVars>
      </dgm:prSet>
      <dgm:spPr/>
    </dgm:pt>
    <dgm:pt modelId="{A3BE6BC6-F7D3-F342-A75C-C003538FC9A3}" type="pres">
      <dgm:prSet presAssocID="{43F3D7A5-FD1E-4CEC-AC5D-ACDF326068ED}" presName="diamond" presStyleLbl="bgShp" presStyleIdx="0" presStyleCnt="1"/>
      <dgm:spPr/>
    </dgm:pt>
    <dgm:pt modelId="{9AD25520-FDF0-B545-A9EC-8B0896B08181}" type="pres">
      <dgm:prSet presAssocID="{43F3D7A5-FD1E-4CEC-AC5D-ACDF326068ED}" presName="quad1" presStyleLbl="node1" presStyleIdx="0" presStyleCnt="4">
        <dgm:presLayoutVars>
          <dgm:chMax val="0"/>
          <dgm:chPref val="0"/>
          <dgm:bulletEnabled val="1"/>
        </dgm:presLayoutVars>
      </dgm:prSet>
      <dgm:spPr/>
    </dgm:pt>
    <dgm:pt modelId="{80B63A1A-78C1-A847-BF6C-CA5D9BA7D0B2}" type="pres">
      <dgm:prSet presAssocID="{43F3D7A5-FD1E-4CEC-AC5D-ACDF326068ED}" presName="quad2" presStyleLbl="node1" presStyleIdx="1" presStyleCnt="4">
        <dgm:presLayoutVars>
          <dgm:chMax val="0"/>
          <dgm:chPref val="0"/>
          <dgm:bulletEnabled val="1"/>
        </dgm:presLayoutVars>
      </dgm:prSet>
      <dgm:spPr/>
    </dgm:pt>
    <dgm:pt modelId="{6D92B071-F7E7-C442-BAE2-DB9E12ABF132}" type="pres">
      <dgm:prSet presAssocID="{43F3D7A5-FD1E-4CEC-AC5D-ACDF326068ED}" presName="quad3" presStyleLbl="node1" presStyleIdx="2" presStyleCnt="4">
        <dgm:presLayoutVars>
          <dgm:chMax val="0"/>
          <dgm:chPref val="0"/>
          <dgm:bulletEnabled val="1"/>
        </dgm:presLayoutVars>
      </dgm:prSet>
      <dgm:spPr/>
    </dgm:pt>
    <dgm:pt modelId="{DE14140B-D45F-FA4B-A176-2B45CC29A66C}" type="pres">
      <dgm:prSet presAssocID="{43F3D7A5-FD1E-4CEC-AC5D-ACDF326068ED}" presName="quad4" presStyleLbl="node1" presStyleIdx="3" presStyleCnt="4">
        <dgm:presLayoutVars>
          <dgm:chMax val="0"/>
          <dgm:chPref val="0"/>
          <dgm:bulletEnabled val="1"/>
        </dgm:presLayoutVars>
      </dgm:prSet>
      <dgm:spPr/>
    </dgm:pt>
  </dgm:ptLst>
  <dgm:cxnLst>
    <dgm:cxn modelId="{5E43F00C-4195-4F2F-9FDE-3FB9162AC2DF}" srcId="{43F3D7A5-FD1E-4CEC-AC5D-ACDF326068ED}" destId="{B444DC7D-4A0E-4A33-AA60-28272A1030F4}" srcOrd="2" destOrd="0" parTransId="{D0900BFC-FEE1-4E6D-ACFE-9CBEF76FE072}" sibTransId="{1D209104-8E98-400F-94D4-5106F829DF2E}"/>
    <dgm:cxn modelId="{82C9415B-6C0F-4D27-9848-3DD066F50FD9}" srcId="{43F3D7A5-FD1E-4CEC-AC5D-ACDF326068ED}" destId="{8A861869-EB2D-4E7F-899C-CF8DC4E911F6}" srcOrd="3" destOrd="0" parTransId="{25AF1089-273D-4D0E-9BC8-EDA6B53ACD6A}" sibTransId="{B5D223E3-72EF-43C3-B185-8225B2B51166}"/>
    <dgm:cxn modelId="{C467AE73-8DE5-1341-8B0F-504CDE1F2058}" type="presOf" srcId="{7D8521F8-474C-4208-95AD-2AFCB874B3EF}" destId="{80B63A1A-78C1-A847-BF6C-CA5D9BA7D0B2}" srcOrd="0" destOrd="0" presId="urn:microsoft.com/office/officeart/2005/8/layout/matrix3"/>
    <dgm:cxn modelId="{2EB01777-908A-EB43-BF75-9F740F6F3681}" type="presOf" srcId="{B444DC7D-4A0E-4A33-AA60-28272A1030F4}" destId="{6D92B071-F7E7-C442-BAE2-DB9E12ABF132}" srcOrd="0" destOrd="0" presId="urn:microsoft.com/office/officeart/2005/8/layout/matrix3"/>
    <dgm:cxn modelId="{CE96AC7F-6FCF-6D4C-A5A5-EBD9AAD03BC5}" type="presOf" srcId="{B7BB4EF8-B728-4AB5-98F3-7C5958953B4A}" destId="{9AD25520-FDF0-B545-A9EC-8B0896B08181}" srcOrd="0" destOrd="0" presId="urn:microsoft.com/office/officeart/2005/8/layout/matrix3"/>
    <dgm:cxn modelId="{0B68FAA4-9749-134C-8154-69621129D74A}" type="presOf" srcId="{8A861869-EB2D-4E7F-899C-CF8DC4E911F6}" destId="{DE14140B-D45F-FA4B-A176-2B45CC29A66C}" srcOrd="0" destOrd="0" presId="urn:microsoft.com/office/officeart/2005/8/layout/matrix3"/>
    <dgm:cxn modelId="{7952DDC0-5DF2-864B-8D05-9A7B140B8471}" type="presOf" srcId="{43F3D7A5-FD1E-4CEC-AC5D-ACDF326068ED}" destId="{ECD7727F-904F-3C4F-8758-04EA87836EE8}" srcOrd="0" destOrd="0" presId="urn:microsoft.com/office/officeart/2005/8/layout/matrix3"/>
    <dgm:cxn modelId="{3851BDDC-F5F8-489A-8C1C-868829605519}" srcId="{43F3D7A5-FD1E-4CEC-AC5D-ACDF326068ED}" destId="{7D8521F8-474C-4208-95AD-2AFCB874B3EF}" srcOrd="1" destOrd="0" parTransId="{852E50B6-8A5F-42D4-8F4C-6E3D92D142C0}" sibTransId="{BAC25B10-8851-461A-ACBD-B4A7BD7D8AF1}"/>
    <dgm:cxn modelId="{D9A58AE9-C0AE-457B-8F72-5FC3BF0EE1C6}" srcId="{43F3D7A5-FD1E-4CEC-AC5D-ACDF326068ED}" destId="{B7BB4EF8-B728-4AB5-98F3-7C5958953B4A}" srcOrd="0" destOrd="0" parTransId="{6A330EF8-BA17-4530-B960-589616E60DAB}" sibTransId="{F86A97EE-DB34-493F-B02C-441573E17952}"/>
    <dgm:cxn modelId="{E2A45F24-CC11-3D4C-8A5D-D4951BB8E8B6}" type="presParOf" srcId="{ECD7727F-904F-3C4F-8758-04EA87836EE8}" destId="{A3BE6BC6-F7D3-F342-A75C-C003538FC9A3}" srcOrd="0" destOrd="0" presId="urn:microsoft.com/office/officeart/2005/8/layout/matrix3"/>
    <dgm:cxn modelId="{33019FF0-9023-B04F-9B3F-B1DABD857BCA}" type="presParOf" srcId="{ECD7727F-904F-3C4F-8758-04EA87836EE8}" destId="{9AD25520-FDF0-B545-A9EC-8B0896B08181}" srcOrd="1" destOrd="0" presId="urn:microsoft.com/office/officeart/2005/8/layout/matrix3"/>
    <dgm:cxn modelId="{8604859C-D94B-EF4E-AE37-BA63F306D78A}" type="presParOf" srcId="{ECD7727F-904F-3C4F-8758-04EA87836EE8}" destId="{80B63A1A-78C1-A847-BF6C-CA5D9BA7D0B2}" srcOrd="2" destOrd="0" presId="urn:microsoft.com/office/officeart/2005/8/layout/matrix3"/>
    <dgm:cxn modelId="{5C96A100-5557-C346-B608-20644952C83F}" type="presParOf" srcId="{ECD7727F-904F-3C4F-8758-04EA87836EE8}" destId="{6D92B071-F7E7-C442-BAE2-DB9E12ABF132}" srcOrd="3" destOrd="0" presId="urn:microsoft.com/office/officeart/2005/8/layout/matrix3"/>
    <dgm:cxn modelId="{E1F4182C-977E-1B41-B1AD-69D983258F05}" type="presParOf" srcId="{ECD7727F-904F-3C4F-8758-04EA87836EE8}" destId="{DE14140B-D45F-FA4B-A176-2B45CC29A66C}"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C2958-857E-BF49-BF17-6F0559AB0A2B}">
      <dsp:nvSpPr>
        <dsp:cNvPr id="0" name=""/>
        <dsp:cNvSpPr/>
      </dsp:nvSpPr>
      <dsp:spPr>
        <a:xfrm>
          <a:off x="0" y="0"/>
          <a:ext cx="4895992" cy="671150"/>
        </a:xfrm>
        <a:prstGeom prst="roundRect">
          <a:avLst>
            <a:gd name="adj" fmla="val 10000"/>
          </a:avLst>
        </a:prstGeom>
        <a:solidFill>
          <a:schemeClr val="accent6">
            <a:lumMod val="20000"/>
            <a:lumOff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kern="1200" dirty="0">
              <a:solidFill>
                <a:schemeClr val="tx1"/>
              </a:solidFill>
            </a:rPr>
            <a:t>Dient der Zielerreichung </a:t>
          </a:r>
          <a:endParaRPr lang="en-US" sz="2000" kern="1200" dirty="0">
            <a:solidFill>
              <a:schemeClr val="tx1"/>
            </a:solidFill>
          </a:endParaRPr>
        </a:p>
      </dsp:txBody>
      <dsp:txXfrm>
        <a:off x="19657" y="19657"/>
        <a:ext cx="4093244" cy="631836"/>
      </dsp:txXfrm>
    </dsp:sp>
    <dsp:sp modelId="{96C4754E-6BAA-0745-B4D0-8E82AE7DA59E}">
      <dsp:nvSpPr>
        <dsp:cNvPr id="0" name=""/>
        <dsp:cNvSpPr/>
      </dsp:nvSpPr>
      <dsp:spPr>
        <a:xfrm>
          <a:off x="365609" y="764366"/>
          <a:ext cx="4895992" cy="671150"/>
        </a:xfrm>
        <a:prstGeom prst="roundRect">
          <a:avLst>
            <a:gd name="adj" fmla="val 10000"/>
          </a:avLst>
        </a:prstGeom>
        <a:solidFill>
          <a:schemeClr val="accent6">
            <a:lumMod val="40000"/>
            <a:lumOff val="6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kern="1200" dirty="0">
              <a:solidFill>
                <a:schemeClr val="tx1"/>
              </a:solidFill>
            </a:rPr>
            <a:t>Positive Motivation</a:t>
          </a:r>
          <a:endParaRPr lang="en-US" sz="2000" kern="1200" dirty="0">
            <a:solidFill>
              <a:schemeClr val="tx1"/>
            </a:solidFill>
          </a:endParaRPr>
        </a:p>
      </dsp:txBody>
      <dsp:txXfrm>
        <a:off x="385266" y="784023"/>
        <a:ext cx="4054820" cy="631836"/>
      </dsp:txXfrm>
    </dsp:sp>
    <dsp:sp modelId="{B1FA99B1-C29A-6D4C-9AB4-298156A7A2B7}">
      <dsp:nvSpPr>
        <dsp:cNvPr id="0" name=""/>
        <dsp:cNvSpPr/>
      </dsp:nvSpPr>
      <dsp:spPr>
        <a:xfrm>
          <a:off x="731219" y="1528732"/>
          <a:ext cx="4895992" cy="671150"/>
        </a:xfrm>
        <a:prstGeom prst="roundRect">
          <a:avLst>
            <a:gd name="adj" fmla="val 10000"/>
          </a:avLst>
        </a:prstGeom>
        <a:solidFill>
          <a:schemeClr val="accent6">
            <a:lumMod val="60000"/>
            <a:lum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kern="1200" dirty="0">
              <a:solidFill>
                <a:schemeClr val="tx1"/>
              </a:solidFill>
            </a:rPr>
            <a:t>Negative Motivation</a:t>
          </a:r>
          <a:endParaRPr lang="en-US" sz="2000" kern="1200" dirty="0">
            <a:solidFill>
              <a:schemeClr val="tx1"/>
            </a:solidFill>
          </a:endParaRPr>
        </a:p>
      </dsp:txBody>
      <dsp:txXfrm>
        <a:off x="750876" y="1548389"/>
        <a:ext cx="4054820" cy="631836"/>
      </dsp:txXfrm>
    </dsp:sp>
    <dsp:sp modelId="{6AADA817-F435-EC4F-8E03-002D60B2F76D}">
      <dsp:nvSpPr>
        <dsp:cNvPr id="0" name=""/>
        <dsp:cNvSpPr/>
      </dsp:nvSpPr>
      <dsp:spPr>
        <a:xfrm>
          <a:off x="1096829" y="2293098"/>
          <a:ext cx="4895992" cy="671150"/>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kern="1200" dirty="0">
              <a:solidFill>
                <a:schemeClr val="tx1"/>
              </a:solidFill>
            </a:rPr>
            <a:t>Basis ist Belohnungserwartung/ Belohnungserfahrung</a:t>
          </a:r>
          <a:endParaRPr lang="en-US" sz="2000" kern="1200" dirty="0">
            <a:solidFill>
              <a:schemeClr val="tx1"/>
            </a:solidFill>
          </a:endParaRPr>
        </a:p>
      </dsp:txBody>
      <dsp:txXfrm>
        <a:off x="1116486" y="2312755"/>
        <a:ext cx="4054820" cy="631836"/>
      </dsp:txXfrm>
    </dsp:sp>
    <dsp:sp modelId="{C069170D-E0D1-A544-A3A4-B48B3BF2E27A}">
      <dsp:nvSpPr>
        <dsp:cNvPr id="0" name=""/>
        <dsp:cNvSpPr/>
      </dsp:nvSpPr>
      <dsp:spPr>
        <a:xfrm>
          <a:off x="1462439" y="3057464"/>
          <a:ext cx="4895992" cy="671150"/>
        </a:xfrm>
        <a:prstGeom prst="roundRect">
          <a:avLst>
            <a:gd name="adj" fmla="val 10000"/>
          </a:avLst>
        </a:prstGeom>
        <a:solidFill>
          <a:schemeClr val="accent6">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kern="1200" dirty="0">
              <a:solidFill>
                <a:schemeClr val="tx1"/>
              </a:solidFill>
            </a:rPr>
            <a:t>Extrinsische/ intrinsische Motivation</a:t>
          </a:r>
          <a:endParaRPr lang="en-US" sz="2000" kern="1200" dirty="0">
            <a:solidFill>
              <a:schemeClr val="tx1"/>
            </a:solidFill>
          </a:endParaRPr>
        </a:p>
      </dsp:txBody>
      <dsp:txXfrm>
        <a:off x="1482096" y="3077121"/>
        <a:ext cx="4054820" cy="631836"/>
      </dsp:txXfrm>
    </dsp:sp>
    <dsp:sp modelId="{813ED225-7544-254D-B39B-9954D1D81C12}">
      <dsp:nvSpPr>
        <dsp:cNvPr id="0" name=""/>
        <dsp:cNvSpPr/>
      </dsp:nvSpPr>
      <dsp:spPr>
        <a:xfrm>
          <a:off x="4459744" y="490312"/>
          <a:ext cx="436247" cy="436247"/>
        </a:xfrm>
        <a:prstGeom prst="downArrow">
          <a:avLst>
            <a:gd name="adj1" fmla="val 55000"/>
            <a:gd name="adj2" fmla="val 45000"/>
          </a:avLst>
        </a:prstGeom>
        <a:solidFill>
          <a:schemeClr val="accent6">
            <a:lumMod val="50000"/>
            <a:alpha val="9000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557900" y="490312"/>
        <a:ext cx="239935" cy="328276"/>
      </dsp:txXfrm>
    </dsp:sp>
    <dsp:sp modelId="{09AB36BB-402E-AD46-81CF-D1260D1A4BAC}">
      <dsp:nvSpPr>
        <dsp:cNvPr id="0" name=""/>
        <dsp:cNvSpPr/>
      </dsp:nvSpPr>
      <dsp:spPr>
        <a:xfrm>
          <a:off x="4825354" y="1254678"/>
          <a:ext cx="436247" cy="436247"/>
        </a:xfrm>
        <a:prstGeom prst="downArrow">
          <a:avLst>
            <a:gd name="adj1" fmla="val 55000"/>
            <a:gd name="adj2" fmla="val 45000"/>
          </a:avLst>
        </a:prstGeom>
        <a:solidFill>
          <a:schemeClr val="accent6">
            <a:lumMod val="50000"/>
            <a:alpha val="9000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923510" y="1254678"/>
        <a:ext cx="239935" cy="328276"/>
      </dsp:txXfrm>
    </dsp:sp>
    <dsp:sp modelId="{17A58A76-26A6-EF42-93B7-D60FBA700F8C}">
      <dsp:nvSpPr>
        <dsp:cNvPr id="0" name=""/>
        <dsp:cNvSpPr/>
      </dsp:nvSpPr>
      <dsp:spPr>
        <a:xfrm>
          <a:off x="5190964" y="2007859"/>
          <a:ext cx="436247" cy="436247"/>
        </a:xfrm>
        <a:prstGeom prst="downArrow">
          <a:avLst>
            <a:gd name="adj1" fmla="val 55000"/>
            <a:gd name="adj2" fmla="val 45000"/>
          </a:avLst>
        </a:prstGeom>
        <a:solidFill>
          <a:schemeClr val="accent6">
            <a:lumMod val="50000"/>
            <a:alpha val="9000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289120" y="2007859"/>
        <a:ext cx="239935" cy="328276"/>
      </dsp:txXfrm>
    </dsp:sp>
    <dsp:sp modelId="{604F11C5-8A45-4449-AEB7-525829D1A64F}">
      <dsp:nvSpPr>
        <dsp:cNvPr id="0" name=""/>
        <dsp:cNvSpPr/>
      </dsp:nvSpPr>
      <dsp:spPr>
        <a:xfrm>
          <a:off x="5556574" y="2779682"/>
          <a:ext cx="436247" cy="436247"/>
        </a:xfrm>
        <a:prstGeom prst="downArrow">
          <a:avLst>
            <a:gd name="adj1" fmla="val 55000"/>
            <a:gd name="adj2" fmla="val 45000"/>
          </a:avLst>
        </a:prstGeom>
        <a:solidFill>
          <a:schemeClr val="accent6">
            <a:lumMod val="50000"/>
            <a:alpha val="9000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654730" y="2779682"/>
        <a:ext cx="239935" cy="328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368DB-7517-524D-A290-B797B60B6E1B}">
      <dsp:nvSpPr>
        <dsp:cNvPr id="0" name=""/>
        <dsp:cNvSpPr/>
      </dsp:nvSpPr>
      <dsp:spPr>
        <a:xfrm>
          <a:off x="0" y="7593"/>
          <a:ext cx="7310063" cy="952380"/>
        </a:xfrm>
        <a:prstGeom prst="roundRect">
          <a:avLst/>
        </a:prstGeom>
        <a:solidFill>
          <a:schemeClr val="accent6">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solidFill>
                <a:schemeClr val="tx1"/>
              </a:solidFill>
            </a:rPr>
            <a:t>Lehrkräfte haben einen großen Einfluss innerhalb der Motivation des/der </a:t>
          </a:r>
          <a:r>
            <a:rPr lang="de-DE" sz="2400" kern="1200" dirty="0" err="1">
              <a:solidFill>
                <a:schemeClr val="tx1"/>
              </a:solidFill>
            </a:rPr>
            <a:t>Schüler:in</a:t>
          </a:r>
          <a:endParaRPr lang="en-US" sz="2400" kern="1200" dirty="0">
            <a:solidFill>
              <a:schemeClr val="tx1"/>
            </a:solidFill>
          </a:endParaRPr>
        </a:p>
      </dsp:txBody>
      <dsp:txXfrm>
        <a:off x="46491" y="54084"/>
        <a:ext cx="7217081" cy="859398"/>
      </dsp:txXfrm>
    </dsp:sp>
    <dsp:sp modelId="{221CF6D1-3A3F-7141-B920-A10ACA814543}">
      <dsp:nvSpPr>
        <dsp:cNvPr id="0" name=""/>
        <dsp:cNvSpPr/>
      </dsp:nvSpPr>
      <dsp:spPr>
        <a:xfrm>
          <a:off x="0" y="1023333"/>
          <a:ext cx="7310063" cy="952380"/>
        </a:xfrm>
        <a:prstGeom prst="roundRect">
          <a:avLst/>
        </a:prstGeom>
        <a:solidFill>
          <a:schemeClr val="accent6">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solidFill>
                <a:schemeClr val="tx1"/>
              </a:solidFill>
            </a:rPr>
            <a:t>Unterrichtsstil und Persönlichkeit sind wichtig</a:t>
          </a:r>
          <a:endParaRPr lang="en-US" sz="2400" kern="1200" dirty="0">
            <a:solidFill>
              <a:schemeClr val="tx1"/>
            </a:solidFill>
          </a:endParaRPr>
        </a:p>
      </dsp:txBody>
      <dsp:txXfrm>
        <a:off x="46491" y="1069824"/>
        <a:ext cx="7217081" cy="859398"/>
      </dsp:txXfrm>
    </dsp:sp>
    <dsp:sp modelId="{C428C48C-41DA-4046-B4AA-68C674019930}">
      <dsp:nvSpPr>
        <dsp:cNvPr id="0" name=""/>
        <dsp:cNvSpPr/>
      </dsp:nvSpPr>
      <dsp:spPr>
        <a:xfrm>
          <a:off x="0" y="2039074"/>
          <a:ext cx="7310063" cy="952380"/>
        </a:xfrm>
        <a:prstGeom prst="roundRect">
          <a:avLst/>
        </a:prstGeom>
        <a:solidFill>
          <a:schemeClr val="accent6">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solidFill>
                <a:schemeClr val="tx1"/>
              </a:solidFill>
            </a:rPr>
            <a:t>Vergabe von Feedback </a:t>
          </a:r>
          <a:endParaRPr lang="en-US" sz="2400" kern="1200" dirty="0">
            <a:solidFill>
              <a:schemeClr val="tx1"/>
            </a:solidFill>
          </a:endParaRPr>
        </a:p>
      </dsp:txBody>
      <dsp:txXfrm>
        <a:off x="46491" y="2085565"/>
        <a:ext cx="7217081" cy="859398"/>
      </dsp:txXfrm>
    </dsp:sp>
    <dsp:sp modelId="{DC7AC715-C7A8-9141-91ED-4B86D028DDD0}">
      <dsp:nvSpPr>
        <dsp:cNvPr id="0" name=""/>
        <dsp:cNvSpPr/>
      </dsp:nvSpPr>
      <dsp:spPr>
        <a:xfrm>
          <a:off x="0" y="3054814"/>
          <a:ext cx="7310063" cy="952380"/>
        </a:xfrm>
        <a:prstGeom prst="roundRect">
          <a:avLst/>
        </a:prstGeom>
        <a:solidFill>
          <a:schemeClr val="accent6">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solidFill>
                <a:schemeClr val="tx1"/>
              </a:solidFill>
            </a:rPr>
            <a:t>Vorbildfunktion von Lehrkräften und Eltern innerhalb des Erlernens einer Sprache</a:t>
          </a:r>
          <a:endParaRPr lang="en-US" sz="2400" kern="1200" dirty="0">
            <a:solidFill>
              <a:schemeClr val="tx1"/>
            </a:solidFill>
          </a:endParaRPr>
        </a:p>
      </dsp:txBody>
      <dsp:txXfrm>
        <a:off x="46491" y="3101305"/>
        <a:ext cx="7217081" cy="8593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E6BC6-F7D3-F342-A75C-C003538FC9A3}">
      <dsp:nvSpPr>
        <dsp:cNvPr id="0" name=""/>
        <dsp:cNvSpPr/>
      </dsp:nvSpPr>
      <dsp:spPr>
        <a:xfrm>
          <a:off x="2987044" y="0"/>
          <a:ext cx="4786154" cy="4786154"/>
        </a:xfrm>
        <a:prstGeom prst="diamond">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D25520-FDF0-B545-A9EC-8B0896B08181}">
      <dsp:nvSpPr>
        <dsp:cNvPr id="0" name=""/>
        <dsp:cNvSpPr/>
      </dsp:nvSpPr>
      <dsp:spPr>
        <a:xfrm>
          <a:off x="3441728" y="454684"/>
          <a:ext cx="1866600" cy="1866600"/>
        </a:xfrm>
        <a:prstGeom prst="round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solidFill>
                <a:schemeClr val="tx1"/>
              </a:solidFill>
            </a:rPr>
            <a:t>Interesse, Motivation, Begeisterung im Verhalten einer Person</a:t>
          </a:r>
          <a:endParaRPr lang="en-US" sz="2100" kern="1200" dirty="0">
            <a:solidFill>
              <a:schemeClr val="tx1"/>
            </a:solidFill>
          </a:endParaRPr>
        </a:p>
      </dsp:txBody>
      <dsp:txXfrm>
        <a:off x="3532848" y="545804"/>
        <a:ext cx="1684360" cy="1684360"/>
      </dsp:txXfrm>
    </dsp:sp>
    <dsp:sp modelId="{80B63A1A-78C1-A847-BF6C-CA5D9BA7D0B2}">
      <dsp:nvSpPr>
        <dsp:cNvPr id="0" name=""/>
        <dsp:cNvSpPr/>
      </dsp:nvSpPr>
      <dsp:spPr>
        <a:xfrm>
          <a:off x="5451913" y="454684"/>
          <a:ext cx="1866600" cy="1866600"/>
        </a:xfrm>
        <a:prstGeom prst="roundRect">
          <a:avLst/>
        </a:prstGeom>
        <a:solidFill>
          <a:schemeClr val="accent6">
            <a:shade val="50000"/>
            <a:hueOff val="184212"/>
            <a:satOff val="-8053"/>
            <a:lumOff val="21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solidFill>
                <a:schemeClr val="tx1"/>
              </a:solidFill>
            </a:rPr>
            <a:t>Vergessen der Zeit bei der Bearbeitung einer Aufgabe</a:t>
          </a:r>
          <a:endParaRPr lang="en-US" sz="2100" kern="1200" dirty="0">
            <a:solidFill>
              <a:schemeClr val="tx1"/>
            </a:solidFill>
          </a:endParaRPr>
        </a:p>
      </dsp:txBody>
      <dsp:txXfrm>
        <a:off x="5543033" y="545804"/>
        <a:ext cx="1684360" cy="1684360"/>
      </dsp:txXfrm>
    </dsp:sp>
    <dsp:sp modelId="{6D92B071-F7E7-C442-BAE2-DB9E12ABF132}">
      <dsp:nvSpPr>
        <dsp:cNvPr id="0" name=""/>
        <dsp:cNvSpPr/>
      </dsp:nvSpPr>
      <dsp:spPr>
        <a:xfrm>
          <a:off x="3441728" y="2464869"/>
          <a:ext cx="1866600" cy="1866600"/>
        </a:xfrm>
        <a:prstGeom prst="roundRect">
          <a:avLst/>
        </a:prstGeom>
        <a:solidFill>
          <a:schemeClr val="accent6">
            <a:shade val="50000"/>
            <a:hueOff val="368424"/>
            <a:satOff val="-16105"/>
            <a:lumOff val="43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solidFill>
                <a:schemeClr val="tx1"/>
              </a:solidFill>
            </a:rPr>
            <a:t>„Flow erleben“ </a:t>
          </a:r>
          <a:endParaRPr lang="en-US" sz="2100" kern="1200" dirty="0">
            <a:solidFill>
              <a:schemeClr val="tx1"/>
            </a:solidFill>
          </a:endParaRPr>
        </a:p>
      </dsp:txBody>
      <dsp:txXfrm>
        <a:off x="3532848" y="2555989"/>
        <a:ext cx="1684360" cy="1684360"/>
      </dsp:txXfrm>
    </dsp:sp>
    <dsp:sp modelId="{DE14140B-D45F-FA4B-A176-2B45CC29A66C}">
      <dsp:nvSpPr>
        <dsp:cNvPr id="0" name=""/>
        <dsp:cNvSpPr/>
      </dsp:nvSpPr>
      <dsp:spPr>
        <a:xfrm>
          <a:off x="5451913" y="2464869"/>
          <a:ext cx="1866600" cy="1866600"/>
        </a:xfrm>
        <a:prstGeom prst="roundRect">
          <a:avLst/>
        </a:prstGeom>
        <a:solidFill>
          <a:schemeClr val="accent6">
            <a:shade val="50000"/>
            <a:hueOff val="184212"/>
            <a:satOff val="-8053"/>
            <a:lumOff val="21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solidFill>
                <a:schemeClr val="tx1"/>
              </a:solidFill>
            </a:rPr>
            <a:t>Sich einer Sache hingeben</a:t>
          </a:r>
          <a:endParaRPr lang="en-US" sz="2100" kern="1200" dirty="0">
            <a:solidFill>
              <a:schemeClr val="tx1"/>
            </a:solidFill>
          </a:endParaRPr>
        </a:p>
      </dsp:txBody>
      <dsp:txXfrm>
        <a:off x="5543033" y="2555989"/>
        <a:ext cx="1684360" cy="168436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517DE5-6D6C-F9C2-4EF6-F8E524A1CBB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E259FDB-5D1D-900C-9B79-F2186498AE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A7F4D03-802D-4F90-0037-0A7E4A3E5981}"/>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5" name="Fußzeilenplatzhalter 4">
            <a:extLst>
              <a:ext uri="{FF2B5EF4-FFF2-40B4-BE49-F238E27FC236}">
                <a16:creationId xmlns:a16="http://schemas.microsoft.com/office/drawing/2014/main" id="{F2E87A4C-4EA4-0CD1-9AA4-718F907E05A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089DC7-9352-7699-CD99-7479C9D98822}"/>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567685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EC578E-0241-DC74-1916-4155B6891E8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C98C000-B6F9-0FD2-45C4-03A78BE8B5C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F816F6C-011C-A3A3-3930-FF4346030973}"/>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5" name="Fußzeilenplatzhalter 4">
            <a:extLst>
              <a:ext uri="{FF2B5EF4-FFF2-40B4-BE49-F238E27FC236}">
                <a16:creationId xmlns:a16="http://schemas.microsoft.com/office/drawing/2014/main" id="{6B9EAFBA-35E7-0565-F18D-F2D49FB5E52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A782BB6-5FFE-562A-BB47-0E8566515BC0}"/>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3285283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23F119-2449-2E11-B518-053421A6BEE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596A6573-275E-262B-0789-38B04A39CC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6CCE303F-FA59-515B-E82D-EEF925EB0B98}"/>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5" name="Fußzeilenplatzhalter 4">
            <a:extLst>
              <a:ext uri="{FF2B5EF4-FFF2-40B4-BE49-F238E27FC236}">
                <a16:creationId xmlns:a16="http://schemas.microsoft.com/office/drawing/2014/main" id="{8C7929FE-7D66-C04C-FC33-C8BF3CEF367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9603940-9D3C-C7D5-67B6-CC4222BADADE}"/>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1718878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5B31B7-3D7E-4206-3EE1-14268D099B7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F15B8FC-2A42-DBAF-6875-6D8355779B5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7979B5C-3FC8-D395-D021-A10BB682710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758B4407-821D-08C3-1CEC-BD1BA4F02932}"/>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6" name="Fußzeilenplatzhalter 5">
            <a:extLst>
              <a:ext uri="{FF2B5EF4-FFF2-40B4-BE49-F238E27FC236}">
                <a16:creationId xmlns:a16="http://schemas.microsoft.com/office/drawing/2014/main" id="{0C3DA7A0-55C0-EBBE-9D5A-C34AB29B10F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019E218-A23F-DD5B-35B0-AADFFBE0E50B}"/>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3146584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AC8955-53C7-8C01-3DEF-2C47F4AD997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63A43372-32B6-0CD6-AB52-5A2C47E29B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98B2D60-CD5B-0369-B1CC-062F3AB96B7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3B49B2C-B96C-9533-505A-ECC720EDD1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82407CE-EB51-CD39-8B8C-725A76B0CBA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AC3787F-C000-1659-EE5C-B36D862674B7}"/>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8" name="Fußzeilenplatzhalter 7">
            <a:extLst>
              <a:ext uri="{FF2B5EF4-FFF2-40B4-BE49-F238E27FC236}">
                <a16:creationId xmlns:a16="http://schemas.microsoft.com/office/drawing/2014/main" id="{F399629E-1CC6-B8B9-1C8B-C8C8CC70A090}"/>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FC2B5FA5-CF29-6AD2-FE00-3D93DADDFACD}"/>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62412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434D94-B31F-F521-5044-2DE3AAF11BC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4C0AA35-EF46-6F63-CCA6-92ED5616C714}"/>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4" name="Fußzeilenplatzhalter 3">
            <a:extLst>
              <a:ext uri="{FF2B5EF4-FFF2-40B4-BE49-F238E27FC236}">
                <a16:creationId xmlns:a16="http://schemas.microsoft.com/office/drawing/2014/main" id="{A38E084A-BB16-68E5-C385-644B3A077D0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7CEDCC1F-E693-63AE-9317-76F9CA4D1C84}"/>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1023624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3277907-4FBB-13DA-CADC-EBD040661CC7}"/>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3" name="Fußzeilenplatzhalter 2">
            <a:extLst>
              <a:ext uri="{FF2B5EF4-FFF2-40B4-BE49-F238E27FC236}">
                <a16:creationId xmlns:a16="http://schemas.microsoft.com/office/drawing/2014/main" id="{DE7BB66E-AC0B-9038-BA34-C19BAF4918B0}"/>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D9D869F0-C0A0-1C5A-DB44-048EB9F275AD}"/>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3508174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EA4BA9-7B09-4D07-3127-B77C83FBD87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8B29C7B-9C6C-FB35-A662-54DEEAA5C4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227A1B92-8D31-8575-1FE7-A2A1AB1F9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E1DBAC3-5AE7-087C-F241-59616B3BFAEE}"/>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6" name="Fußzeilenplatzhalter 5">
            <a:extLst>
              <a:ext uri="{FF2B5EF4-FFF2-40B4-BE49-F238E27FC236}">
                <a16:creationId xmlns:a16="http://schemas.microsoft.com/office/drawing/2014/main" id="{76DFC52D-87E7-4080-987B-8BF5C92045B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7994558-358F-E0A8-6904-E2847A1E9EB1}"/>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1634012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4DA48-55EA-DEE9-8266-AE470AEE881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42A7C6F2-ECDE-C55D-6BBA-F7A5AEEC2D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190AC9A5-9DC4-B56A-75CE-D872229808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B4E0A99-6DA4-5D24-EB6E-D8C0D39AB8C0}"/>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6" name="Fußzeilenplatzhalter 5">
            <a:extLst>
              <a:ext uri="{FF2B5EF4-FFF2-40B4-BE49-F238E27FC236}">
                <a16:creationId xmlns:a16="http://schemas.microsoft.com/office/drawing/2014/main" id="{DDC05A19-4C17-2141-1002-8D96F3ABB9A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F1CB8AC-C2A8-CCD5-68AD-29B97430914A}"/>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763373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B250A0-D328-735F-6609-C4F07E20BB3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CDA88E7-96DB-BD1B-7FD2-C269619EF84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6DC10EB-39D7-2703-49FF-AD8DB8B41C05}"/>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5" name="Fußzeilenplatzhalter 4">
            <a:extLst>
              <a:ext uri="{FF2B5EF4-FFF2-40B4-BE49-F238E27FC236}">
                <a16:creationId xmlns:a16="http://schemas.microsoft.com/office/drawing/2014/main" id="{AE54C0EA-1B98-0158-97F8-1D0CBD72FD4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5CEA570-7746-F584-4523-C6E0897C6896}"/>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2433020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F6DAA95-541C-3CE2-8900-11759E5C1E7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D350729E-DC0E-B812-022F-485A9DCC180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E0A1B53-6FF5-C14B-FFF0-5482ED1B86C1}"/>
              </a:ext>
            </a:extLst>
          </p:cNvPr>
          <p:cNvSpPr>
            <a:spLocks noGrp="1"/>
          </p:cNvSpPr>
          <p:nvPr>
            <p:ph type="dt" sz="half" idx="10"/>
          </p:nvPr>
        </p:nvSpPr>
        <p:spPr/>
        <p:txBody>
          <a:bodyPr/>
          <a:lstStyle/>
          <a:p>
            <a:fld id="{D1FF34EB-D1A8-054C-8850-3FC9AEC96714}" type="datetimeFigureOut">
              <a:rPr lang="de-DE" smtClean="0"/>
              <a:t>28.02.23</a:t>
            </a:fld>
            <a:endParaRPr lang="de-DE"/>
          </a:p>
        </p:txBody>
      </p:sp>
      <p:sp>
        <p:nvSpPr>
          <p:cNvPr id="5" name="Fußzeilenplatzhalter 4">
            <a:extLst>
              <a:ext uri="{FF2B5EF4-FFF2-40B4-BE49-F238E27FC236}">
                <a16:creationId xmlns:a16="http://schemas.microsoft.com/office/drawing/2014/main" id="{EBCFC651-115B-856A-F8EB-585B44B6ED5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D948494-A3A3-E9CA-F170-3C4D8572AB2B}"/>
              </a:ext>
            </a:extLst>
          </p:cNvPr>
          <p:cNvSpPr>
            <a:spLocks noGrp="1"/>
          </p:cNvSpPr>
          <p:nvPr>
            <p:ph type="sldNum" sz="quarter" idx="12"/>
          </p:nvPr>
        </p:nvSpPr>
        <p:spPr/>
        <p:txBody>
          <a:bodyPr/>
          <a:lstStyle/>
          <a:p>
            <a:fld id="{93C9A33F-7534-2640-AC77-0C37879555CE}" type="slidenum">
              <a:rPr lang="de-DE" smtClean="0"/>
              <a:t>‹Nr.›</a:t>
            </a:fld>
            <a:endParaRPr lang="de-DE"/>
          </a:p>
        </p:txBody>
      </p:sp>
    </p:spTree>
    <p:extLst>
      <p:ext uri="{BB962C8B-B14F-4D97-AF65-F5344CB8AC3E}">
        <p14:creationId xmlns:p14="http://schemas.microsoft.com/office/powerpoint/2010/main" val="3061060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3DBDCA7D-4F28-4A31-156B-26CDD3C9F1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F203574-4435-95D3-3867-D10454AE7C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053E440-BD37-C2F3-4380-07D07AF752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FF34EB-D1A8-054C-8850-3FC9AEC96714}" type="datetimeFigureOut">
              <a:rPr lang="de-DE" smtClean="0"/>
              <a:t>28.02.23</a:t>
            </a:fld>
            <a:endParaRPr lang="de-DE"/>
          </a:p>
        </p:txBody>
      </p:sp>
      <p:sp>
        <p:nvSpPr>
          <p:cNvPr id="5" name="Fußzeilenplatzhalter 4">
            <a:extLst>
              <a:ext uri="{FF2B5EF4-FFF2-40B4-BE49-F238E27FC236}">
                <a16:creationId xmlns:a16="http://schemas.microsoft.com/office/drawing/2014/main" id="{C720E976-B1AA-D9F0-BAF3-C2A50F4367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EFDCED60-9B30-248D-8DD6-A1B9C53C25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C9A33F-7534-2640-AC77-0C37879555CE}" type="slidenum">
              <a:rPr lang="de-DE" smtClean="0"/>
              <a:t>‹Nr.›</a:t>
            </a:fld>
            <a:endParaRPr lang="de-DE"/>
          </a:p>
        </p:txBody>
      </p:sp>
    </p:spTree>
    <p:extLst>
      <p:ext uri="{BB962C8B-B14F-4D97-AF65-F5344CB8AC3E}">
        <p14:creationId xmlns:p14="http://schemas.microsoft.com/office/powerpoint/2010/main" val="7195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3.m4a"/><Relationship Id="rId7" Type="http://schemas.openxmlformats.org/officeDocument/2006/relationships/image" Target="../media/image4.svg"/><Relationship Id="rId12"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11" Type="http://schemas.openxmlformats.org/officeDocument/2006/relationships/image" Target="../media/image8.svg"/><Relationship Id="rId5" Type="http://schemas.openxmlformats.org/officeDocument/2006/relationships/slideLayout" Target="../slideLayouts/slideLayout2.xml"/><Relationship Id="rId10" Type="http://schemas.openxmlformats.org/officeDocument/2006/relationships/image" Target="../media/image7.png"/><Relationship Id="rId4" Type="http://schemas.openxmlformats.org/officeDocument/2006/relationships/audio" Target="../media/media3.m4a"/><Relationship Id="rId9"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xml"/><Relationship Id="rId7" Type="http://schemas.openxmlformats.org/officeDocument/2006/relationships/image" Target="../media/image14.sv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2.pn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8.png"/><Relationship Id="rId5" Type="http://schemas.openxmlformats.org/officeDocument/2006/relationships/hyperlink" Target="https://udlguidelines.cast.org/" TargetMode="Externa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20.sv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diagramQuickStyle" Target="../diagrams/quickStyle1.xml"/><Relationship Id="rId12"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1.xml"/><Relationship Id="rId11" Type="http://schemas.openxmlformats.org/officeDocument/2006/relationships/image" Target="../media/image22.svg"/><Relationship Id="rId5" Type="http://schemas.openxmlformats.org/officeDocument/2006/relationships/diagramData" Target="../diagrams/data1.xml"/><Relationship Id="rId10" Type="http://schemas.openxmlformats.org/officeDocument/2006/relationships/image" Target="../media/image21.png"/><Relationship Id="rId4" Type="http://schemas.openxmlformats.org/officeDocument/2006/relationships/hyperlink" Target="https://uol.de/fileadmin/user_upload/diz/bilder/Bilder_PW/PW2016/Prof._Dr._Gerhard_Roth_PW2016.pdf" TargetMode="External"/><Relationship Id="rId9" Type="http://schemas.microsoft.com/office/2007/relationships/diagramDrawing" Target="../diagrams/drawing1.xml"/><Relationship Id="rId14" Type="http://schemas.openxmlformats.org/officeDocument/2006/relationships/image" Target="../media/image4.sv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s://uol.de/fileadmin/user_upload/diz/bilder/Bilder_PW/PW2016/Prof._Dr._Gerhard_Roth_PW2016.pdf" TargetMode="External"/><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4.svg"/></Relationships>
</file>

<file path=ppt/slides/_rels/slide1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26.sv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30.svg"/><Relationship Id="rId12" Type="http://schemas.microsoft.com/office/2007/relationships/diagramDrawing" Target="../diagrams/drawing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9.png"/><Relationship Id="rId11" Type="http://schemas.openxmlformats.org/officeDocument/2006/relationships/diagramColors" Target="../diagrams/colors2.xml"/><Relationship Id="rId5" Type="http://schemas.openxmlformats.org/officeDocument/2006/relationships/image" Target="../media/image28.svg"/><Relationship Id="rId15" Type="http://schemas.openxmlformats.org/officeDocument/2006/relationships/image" Target="../media/image4.svg"/><Relationship Id="rId10" Type="http://schemas.openxmlformats.org/officeDocument/2006/relationships/diagramQuickStyle" Target="../diagrams/quickStyle2.xml"/><Relationship Id="rId4" Type="http://schemas.openxmlformats.org/officeDocument/2006/relationships/image" Target="../media/image27.png"/><Relationship Id="rId9" Type="http://schemas.openxmlformats.org/officeDocument/2006/relationships/diagramLayout" Target="../diagrams/layout2.xml"/><Relationship Id="rId1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slideLayout" Target="../slideLayouts/slideLayout2.xml"/><Relationship Id="rId7" Type="http://schemas.openxmlformats.org/officeDocument/2006/relationships/image" Target="../media/image33.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2.svg"/><Relationship Id="rId11" Type="http://schemas.openxmlformats.org/officeDocument/2006/relationships/image" Target="../media/image4.svg"/><Relationship Id="rId5" Type="http://schemas.openxmlformats.org/officeDocument/2006/relationships/image" Target="../media/image31.png"/><Relationship Id="rId10" Type="http://schemas.openxmlformats.org/officeDocument/2006/relationships/image" Target="../media/image3.png"/><Relationship Id="rId4" Type="http://schemas.openxmlformats.org/officeDocument/2006/relationships/hyperlink" Target="https://uol.de/fileadmin/user_upload/diz/bilder/Bilder_PW/PW2016/Prof._Dr._Gerhard_Roth_PW2016.pdf" TargetMode="External"/><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6.sv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diagramQuickStyle" Target="../diagrams/quickStyle3.xml"/><Relationship Id="rId11" Type="http://schemas.openxmlformats.org/officeDocument/2006/relationships/image" Target="../media/image4.svg"/><Relationship Id="rId5" Type="http://schemas.openxmlformats.org/officeDocument/2006/relationships/diagramLayout" Target="../diagrams/layout3.xml"/><Relationship Id="rId10" Type="http://schemas.openxmlformats.org/officeDocument/2006/relationships/image" Target="../media/image3.png"/><Relationship Id="rId4" Type="http://schemas.openxmlformats.org/officeDocument/2006/relationships/diagramData" Target="../diagrams/data3.xml"/><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36.sv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sv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sv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38.png"/><Relationship Id="rId4" Type="http://schemas.openxmlformats.org/officeDocument/2006/relationships/hyperlink" Target="https://www.bundestag.de/webarchiv/textarchiv/2012/41940200_kw50_pa_buerg_engagement-210186"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sv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sv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hyperlink" Target="https://udlguidelines.cast.org/" TargetMode="External"/><Relationship Id="rId5" Type="http://schemas.openxmlformats.org/officeDocument/2006/relationships/image" Target="../media/image39.png"/><Relationship Id="rId4" Type="http://schemas.openxmlformats.org/officeDocument/2006/relationships/image" Target="../media/image40.png"/><Relationship Id="rId9" Type="http://schemas.openxmlformats.org/officeDocument/2006/relationships/image" Target="../media/image4.sv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hyperlink" Target="https://udlguidelines.cast.org/" TargetMode="External"/><Relationship Id="rId5" Type="http://schemas.openxmlformats.org/officeDocument/2006/relationships/image" Target="../media/image17.jpeg"/><Relationship Id="rId4" Type="http://schemas.openxmlformats.org/officeDocument/2006/relationships/image" Target="../media/image40.png"/><Relationship Id="rId9" Type="http://schemas.openxmlformats.org/officeDocument/2006/relationships/image" Target="../media/image4.svg"/></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hyperlink" Target="https://udlguidelines.cast.org/" TargetMode="External"/><Relationship Id="rId5" Type="http://schemas.openxmlformats.org/officeDocument/2006/relationships/image" Target="../media/image17.jpeg"/><Relationship Id="rId4" Type="http://schemas.openxmlformats.org/officeDocument/2006/relationships/image" Target="../media/image40.png"/><Relationship Id="rId9" Type="http://schemas.openxmlformats.org/officeDocument/2006/relationships/image" Target="../media/image4.sv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6.sv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hyperlink" Target="https://www.bundestag.de/webarchiv/textarchiv/2012/41940200_kw50_pa_buerg_engagement-210186" TargetMode="External"/><Relationship Id="rId2" Type="http://schemas.openxmlformats.org/officeDocument/2006/relationships/hyperlink" Target="https://udlguidelines.cast.org/" TargetMode="Externa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hyperlink" Target="https://uol.de/fileadmin/user_upload/diz/bilder/Bilder_PW/PW2016/Prof._Dr._Gerhard_Roth_PW2016.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DD7D37-D60F-191B-CC35-66B327485E23}"/>
              </a:ext>
            </a:extLst>
          </p:cNvPr>
          <p:cNvSpPr>
            <a:spLocks noGrp="1"/>
          </p:cNvSpPr>
          <p:nvPr>
            <p:ph type="ctrTitle"/>
          </p:nvPr>
        </p:nvSpPr>
        <p:spPr>
          <a:xfrm>
            <a:off x="1524000" y="2168669"/>
            <a:ext cx="9144000" cy="1909763"/>
          </a:xfrm>
        </p:spPr>
        <p:txBody>
          <a:bodyPr>
            <a:noAutofit/>
          </a:bodyPr>
          <a:lstStyle/>
          <a:p>
            <a:r>
              <a:rPr lang="de-DE" sz="8000" dirty="0"/>
              <a:t>The Universal Design </a:t>
            </a:r>
            <a:r>
              <a:rPr lang="de-DE" sz="8000" dirty="0" err="1"/>
              <a:t>for</a:t>
            </a:r>
            <a:r>
              <a:rPr lang="de-DE" sz="8000" dirty="0"/>
              <a:t> Learning</a:t>
            </a:r>
          </a:p>
        </p:txBody>
      </p:sp>
      <p:sp>
        <p:nvSpPr>
          <p:cNvPr id="3" name="Untertitel 2">
            <a:extLst>
              <a:ext uri="{FF2B5EF4-FFF2-40B4-BE49-F238E27FC236}">
                <a16:creationId xmlns:a16="http://schemas.microsoft.com/office/drawing/2014/main" id="{BA67C780-727D-6144-7F5E-2B2A109618B2}"/>
              </a:ext>
            </a:extLst>
          </p:cNvPr>
          <p:cNvSpPr>
            <a:spLocks noGrp="1"/>
          </p:cNvSpPr>
          <p:nvPr>
            <p:ph type="subTitle" idx="1"/>
          </p:nvPr>
        </p:nvSpPr>
        <p:spPr>
          <a:xfrm>
            <a:off x="1524000" y="5181024"/>
            <a:ext cx="9144000" cy="512762"/>
          </a:xfrm>
        </p:spPr>
        <p:txBody>
          <a:bodyPr>
            <a:noAutofit/>
          </a:bodyPr>
          <a:lstStyle/>
          <a:p>
            <a:r>
              <a:rPr lang="de-DE" sz="4000" dirty="0"/>
              <a:t>Von Leonie V. und Zoe G.</a:t>
            </a:r>
          </a:p>
        </p:txBody>
      </p:sp>
    </p:spTree>
    <p:extLst>
      <p:ext uri="{BB962C8B-B14F-4D97-AF65-F5344CB8AC3E}">
        <p14:creationId xmlns:p14="http://schemas.microsoft.com/office/powerpoint/2010/main" val="3028747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72C4C-F1DF-F57F-28C8-498548D5401B}"/>
              </a:ext>
            </a:extLst>
          </p:cNvPr>
          <p:cNvSpPr>
            <a:spLocks noGrp="1"/>
          </p:cNvSpPr>
          <p:nvPr>
            <p:ph type="title"/>
          </p:nvPr>
        </p:nvSpPr>
        <p:spPr/>
        <p:txBody>
          <a:bodyPr/>
          <a:lstStyle/>
          <a:p>
            <a:endParaRPr lang="de-DE" dirty="0"/>
          </a:p>
        </p:txBody>
      </p:sp>
      <p:sp>
        <p:nvSpPr>
          <p:cNvPr id="3" name="Inhaltsplatzhalter 2">
            <a:extLst>
              <a:ext uri="{FF2B5EF4-FFF2-40B4-BE49-F238E27FC236}">
                <a16:creationId xmlns:a16="http://schemas.microsoft.com/office/drawing/2014/main" id="{491CA328-2FDD-D06F-ADC6-CF27AB8F0E74}"/>
              </a:ext>
            </a:extLst>
          </p:cNvPr>
          <p:cNvSpPr>
            <a:spLocks noGrp="1"/>
          </p:cNvSpPr>
          <p:nvPr>
            <p:ph idx="1"/>
          </p:nvPr>
        </p:nvSpPr>
        <p:spPr>
          <a:xfrm>
            <a:off x="838200" y="2141537"/>
            <a:ext cx="10515600" cy="4351338"/>
          </a:xfrm>
        </p:spPr>
        <p:txBody>
          <a:bodyPr>
            <a:normAutofit/>
          </a:bodyPr>
          <a:lstStyle/>
          <a:p>
            <a:pPr marL="0" indent="0" algn="ctr">
              <a:lnSpc>
                <a:spcPct val="150000"/>
              </a:lnSpc>
              <a:buNone/>
            </a:pPr>
            <a:r>
              <a:rPr lang="de-DE" dirty="0"/>
              <a:t>Dies ist eine Präsentation von Leonie V. und Zoe G.</a:t>
            </a:r>
          </a:p>
          <a:p>
            <a:pPr marL="0" indent="0" algn="ctr">
              <a:lnSpc>
                <a:spcPct val="150000"/>
              </a:lnSpc>
              <a:buNone/>
            </a:pPr>
            <a:r>
              <a:rPr lang="de-DE" dirty="0"/>
              <a:t> im Rahmen des Seminars </a:t>
            </a:r>
            <a:r>
              <a:rPr lang="de-DE" kern="1800" dirty="0">
                <a:effectLst/>
                <a:ea typeface="Times New Roman" panose="02020603050405020304" pitchFamily="18" charset="0"/>
                <a:cs typeface="Times New Roman" panose="02020603050405020304" pitchFamily="18" charset="0"/>
              </a:rPr>
              <a:t>MSKS-MA-Modul 11 - TM 1</a:t>
            </a:r>
            <a:r>
              <a:rPr lang="de-DE" dirty="0">
                <a:ea typeface="Times New Roman" panose="02020603050405020304" pitchFamily="18" charset="0"/>
                <a:cs typeface="Times New Roman" panose="02020603050405020304" pitchFamily="18" charset="0"/>
              </a:rPr>
              <a:t> </a:t>
            </a:r>
            <a:r>
              <a:rPr lang="de-DE" kern="1800" dirty="0">
                <a:effectLst/>
                <a:ea typeface="Times New Roman" panose="02020603050405020304" pitchFamily="18" charset="0"/>
                <a:cs typeface="Times New Roman" panose="02020603050405020304" pitchFamily="18" charset="0"/>
              </a:rPr>
              <a:t>Sprachtherapeutischer Unterricht- Didaktik und Methodik- Inklusiv-digitale Sprachenbildung:  </a:t>
            </a:r>
            <a:r>
              <a:rPr lang="de-DE" kern="1800" dirty="0" err="1">
                <a:effectLst/>
                <a:ea typeface="Times New Roman" panose="02020603050405020304" pitchFamily="18" charset="0"/>
                <a:cs typeface="Times New Roman" panose="02020603050405020304" pitchFamily="18" charset="0"/>
              </a:rPr>
              <a:t>Diklusion</a:t>
            </a:r>
            <a:r>
              <a:rPr lang="de-DE" dirty="0">
                <a:ea typeface="Times New Roman" panose="02020603050405020304" pitchFamily="18" charset="0"/>
                <a:cs typeface="Times New Roman" panose="02020603050405020304" pitchFamily="18" charset="0"/>
              </a:rPr>
              <a:t> </a:t>
            </a:r>
          </a:p>
          <a:p>
            <a:pPr marL="0" indent="0" algn="ctr">
              <a:lnSpc>
                <a:spcPct val="150000"/>
              </a:lnSpc>
              <a:buNone/>
            </a:pPr>
            <a:r>
              <a:rPr lang="de-DE" dirty="0">
                <a:ea typeface="Times New Roman" panose="02020603050405020304" pitchFamily="18" charset="0"/>
                <a:cs typeface="Times New Roman" panose="02020603050405020304" pitchFamily="18" charset="0"/>
              </a:rPr>
              <a:t>bei </a:t>
            </a:r>
            <a:r>
              <a:rPr lang="de-DE" kern="1800" dirty="0">
                <a:effectLst/>
                <a:ea typeface="Times New Roman" panose="02020603050405020304" pitchFamily="18" charset="0"/>
                <a:cs typeface="Times New Roman" panose="02020603050405020304" pitchFamily="18" charset="0"/>
              </a:rPr>
              <a:t>Frau Dr. Lea Schulz</a:t>
            </a:r>
            <a:endParaRPr lang="de-DE" dirty="0">
              <a:effectLst/>
              <a:ea typeface="Calibri" panose="020F0502020204030204" pitchFamily="34" charset="0"/>
              <a:cs typeface="Times New Roman" panose="02020603050405020304" pitchFamily="18" charset="0"/>
            </a:endParaRPr>
          </a:p>
          <a:p>
            <a:endParaRPr lang="de-DE" sz="3600" dirty="0"/>
          </a:p>
          <a:p>
            <a:endParaRPr lang="de-DE" sz="3600" dirty="0"/>
          </a:p>
          <a:p>
            <a:endParaRPr lang="de-DE" dirty="0"/>
          </a:p>
        </p:txBody>
      </p:sp>
      <p:pic>
        <p:nvPicPr>
          <p:cNvPr id="1026" name="Picture 2" descr="Bildergebnis für uni flensburg logo">
            <a:extLst>
              <a:ext uri="{FF2B5EF4-FFF2-40B4-BE49-F238E27FC236}">
                <a16:creationId xmlns:a16="http://schemas.microsoft.com/office/drawing/2014/main" id="{FFC5F8B8-2F12-AB41-4406-1B6552BF7D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5149" y="323056"/>
            <a:ext cx="57658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Recording 23.02.2023, 16:30:44">
            <a:hlinkClick r:id="" action="ppaction://media"/>
            <a:extLst>
              <a:ext uri="{FF2B5EF4-FFF2-40B4-BE49-F238E27FC236}">
                <a16:creationId xmlns:a16="http://schemas.microsoft.com/office/drawing/2014/main" id="{92F6B45E-AB13-4516-A9B1-38558E8EC5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04549" y="5137728"/>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5343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AF92EE-9216-2F60-2B85-734C221226CE}"/>
              </a:ext>
            </a:extLst>
          </p:cNvPr>
          <p:cNvSpPr>
            <a:spLocks noGrp="1"/>
          </p:cNvSpPr>
          <p:nvPr>
            <p:ph type="title"/>
          </p:nvPr>
        </p:nvSpPr>
        <p:spPr/>
        <p:txBody>
          <a:bodyPr/>
          <a:lstStyle/>
          <a:p>
            <a:r>
              <a:rPr lang="de-DE" dirty="0"/>
              <a:t>Tipps und Tricks zum Anschauen dieser Präsentation</a:t>
            </a:r>
          </a:p>
        </p:txBody>
      </p:sp>
      <p:sp>
        <p:nvSpPr>
          <p:cNvPr id="3" name="Inhaltsplatzhalter 2">
            <a:extLst>
              <a:ext uri="{FF2B5EF4-FFF2-40B4-BE49-F238E27FC236}">
                <a16:creationId xmlns:a16="http://schemas.microsoft.com/office/drawing/2014/main" id="{0D61469C-61C1-EA4C-D293-76CCAA38F553}"/>
              </a:ext>
            </a:extLst>
          </p:cNvPr>
          <p:cNvSpPr>
            <a:spLocks noGrp="1"/>
          </p:cNvSpPr>
          <p:nvPr>
            <p:ph idx="1"/>
          </p:nvPr>
        </p:nvSpPr>
        <p:spPr>
          <a:xfrm>
            <a:off x="838200" y="1462880"/>
            <a:ext cx="10648950" cy="5395119"/>
          </a:xfrm>
        </p:spPr>
        <p:txBody>
          <a:bodyPr>
            <a:normAutofit lnSpcReduction="10000"/>
          </a:bodyPr>
          <a:lstStyle/>
          <a:p>
            <a:pPr marL="0" indent="0">
              <a:buNone/>
            </a:pPr>
            <a:endParaRPr lang="de-DE" dirty="0"/>
          </a:p>
          <a:p>
            <a:pPr marL="0" indent="0">
              <a:buNone/>
            </a:pPr>
            <a:r>
              <a:rPr lang="de-DE" dirty="0"/>
              <a:t>Wichtige Symbole:</a:t>
            </a:r>
          </a:p>
          <a:p>
            <a:pPr marL="0" indent="0">
              <a:buNone/>
            </a:pPr>
            <a:endParaRPr lang="de-DE" dirty="0"/>
          </a:p>
          <a:p>
            <a:pPr marL="0" indent="0">
              <a:buNone/>
            </a:pPr>
            <a:r>
              <a:rPr lang="de-DE" dirty="0"/>
              <a:t>	</a:t>
            </a:r>
            <a:r>
              <a:rPr lang="de-DE" dirty="0">
                <a:sym typeface="Wingdings" pitchFamily="2" charset="2"/>
              </a:rPr>
              <a:t> Hinweise zu mehr Informationen </a:t>
            </a:r>
          </a:p>
          <a:p>
            <a:pPr marL="0" indent="0">
              <a:buNone/>
            </a:pPr>
            <a:endParaRPr lang="de-DE" dirty="0">
              <a:sym typeface="Wingdings" pitchFamily="2" charset="2"/>
            </a:endParaRPr>
          </a:p>
          <a:p>
            <a:pPr marL="0" indent="0">
              <a:buNone/>
            </a:pPr>
            <a:r>
              <a:rPr lang="de-DE" dirty="0"/>
              <a:t>	</a:t>
            </a:r>
            <a:r>
              <a:rPr lang="de-DE" dirty="0">
                <a:sym typeface="Wingdings" pitchFamily="2" charset="2"/>
              </a:rPr>
              <a:t> kleine Kaffee-, Wiederholungspause </a:t>
            </a:r>
          </a:p>
          <a:p>
            <a:pPr marL="0" indent="0">
              <a:buNone/>
            </a:pPr>
            <a:endParaRPr lang="de-DE" dirty="0">
              <a:sym typeface="Wingdings" pitchFamily="2" charset="2"/>
            </a:endParaRPr>
          </a:p>
          <a:p>
            <a:pPr marL="0" indent="0">
              <a:buNone/>
            </a:pPr>
            <a:r>
              <a:rPr lang="de-DE" dirty="0"/>
              <a:t>	</a:t>
            </a:r>
            <a:r>
              <a:rPr lang="de-DE" dirty="0">
                <a:sym typeface="Wingdings" pitchFamily="2" charset="2"/>
              </a:rPr>
              <a:t> Etappe geschafft! </a:t>
            </a:r>
          </a:p>
          <a:p>
            <a:pPr marL="0" indent="0">
              <a:buNone/>
            </a:pPr>
            <a:endParaRPr lang="de-DE" dirty="0"/>
          </a:p>
          <a:p>
            <a:pPr marL="0" indent="0">
              <a:buNone/>
            </a:pPr>
            <a:r>
              <a:rPr lang="de-DE" dirty="0"/>
              <a:t>	</a:t>
            </a:r>
            <a:r>
              <a:rPr lang="de-DE" dirty="0">
                <a:sym typeface="Wingdings" pitchFamily="2" charset="2"/>
              </a:rPr>
              <a:t> drücke auf dieses Symbol, um die Sprachaufnahmen 			abzuspielen</a:t>
            </a:r>
            <a:endParaRPr lang="de-DE" dirty="0"/>
          </a:p>
          <a:p>
            <a:pPr marL="0" indent="0">
              <a:buNone/>
            </a:pPr>
            <a:endParaRPr lang="de-DE" dirty="0"/>
          </a:p>
          <a:p>
            <a:pPr marL="0" indent="0">
              <a:buNone/>
            </a:pPr>
            <a:endParaRPr lang="de-DE" dirty="0"/>
          </a:p>
          <a:p>
            <a:pPr marL="0" indent="0">
              <a:buNone/>
            </a:pPr>
            <a:endParaRPr lang="de-DE" dirty="0"/>
          </a:p>
        </p:txBody>
      </p:sp>
      <p:pic>
        <p:nvPicPr>
          <p:cNvPr id="5" name="Grafik 4" descr="Glühlampe Silhouette">
            <a:extLst>
              <a:ext uri="{FF2B5EF4-FFF2-40B4-BE49-F238E27FC236}">
                <a16:creationId xmlns:a16="http://schemas.microsoft.com/office/drawing/2014/main" id="{937C7725-A9ED-EEAA-18CD-A3AF928508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8616" y="2514600"/>
            <a:ext cx="914400" cy="914400"/>
          </a:xfrm>
          <a:prstGeom prst="rect">
            <a:avLst/>
          </a:prstGeom>
        </p:spPr>
      </p:pic>
      <p:pic>
        <p:nvPicPr>
          <p:cNvPr id="9" name="Grafik 8" descr="Marke Häkchen Silhouette">
            <a:extLst>
              <a:ext uri="{FF2B5EF4-FFF2-40B4-BE49-F238E27FC236}">
                <a16:creationId xmlns:a16="http://schemas.microsoft.com/office/drawing/2014/main" id="{38BD0426-6F49-DDCF-6E66-B90DBCFDC25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2453" y="4379178"/>
            <a:ext cx="914400" cy="914400"/>
          </a:xfrm>
          <a:prstGeom prst="rect">
            <a:avLst/>
          </a:prstGeom>
        </p:spPr>
      </p:pic>
      <p:pic>
        <p:nvPicPr>
          <p:cNvPr id="11" name="Grafik 10" descr="Kaffee Silhouette">
            <a:extLst>
              <a:ext uri="{FF2B5EF4-FFF2-40B4-BE49-F238E27FC236}">
                <a16:creationId xmlns:a16="http://schemas.microsoft.com/office/drawing/2014/main" id="{E200CB77-63C0-4554-560F-52309E16864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38616" y="3430798"/>
            <a:ext cx="914400" cy="914400"/>
          </a:xfrm>
          <a:prstGeom prst="rect">
            <a:avLst/>
          </a:prstGeom>
        </p:spPr>
      </p:pic>
      <p:pic>
        <p:nvPicPr>
          <p:cNvPr id="4" name="Audio Recording 18.02.2023, 11:40:24">
            <a:hlinkClick r:id="" action="ppaction://media"/>
            <a:extLst>
              <a:ext uri="{FF2B5EF4-FFF2-40B4-BE49-F238E27FC236}">
                <a16:creationId xmlns:a16="http://schemas.microsoft.com/office/drawing/2014/main" id="{3728E6C2-0FB9-9A75-6776-D79521FA285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42453" y="5452348"/>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Audio Recording 18.02.2023, 11:52:09">
            <a:hlinkClick r:id="" action="ppaction://media"/>
            <a:extLst>
              <a:ext uri="{FF2B5EF4-FFF2-40B4-BE49-F238E27FC236}">
                <a16:creationId xmlns:a16="http://schemas.microsoft.com/office/drawing/2014/main" id="{DCF3DF4E-3301-7734-03D3-729DB2501BEF}"/>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9859818" y="507603"/>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7687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28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EA5EA1-85CF-D20E-5AA8-DD528B4A8FCF}"/>
              </a:ext>
            </a:extLst>
          </p:cNvPr>
          <p:cNvSpPr>
            <a:spLocks noGrp="1"/>
          </p:cNvSpPr>
          <p:nvPr>
            <p:ph type="title"/>
          </p:nvPr>
        </p:nvSpPr>
        <p:spPr>
          <a:xfrm>
            <a:off x="838200" y="26193"/>
            <a:ext cx="10515600" cy="1325563"/>
          </a:xfrm>
        </p:spPr>
        <p:txBody>
          <a:bodyPr/>
          <a:lstStyle/>
          <a:p>
            <a:r>
              <a:rPr lang="de-DE" dirty="0"/>
              <a:t>Was erwartet euch? </a:t>
            </a:r>
          </a:p>
        </p:txBody>
      </p:sp>
      <p:sp>
        <p:nvSpPr>
          <p:cNvPr id="3" name="Inhaltsplatzhalter 2">
            <a:extLst>
              <a:ext uri="{FF2B5EF4-FFF2-40B4-BE49-F238E27FC236}">
                <a16:creationId xmlns:a16="http://schemas.microsoft.com/office/drawing/2014/main" id="{BA4AEDE6-6F0C-5C7E-6120-D9D22380924F}"/>
              </a:ext>
            </a:extLst>
          </p:cNvPr>
          <p:cNvSpPr>
            <a:spLocks noGrp="1"/>
          </p:cNvSpPr>
          <p:nvPr>
            <p:ph idx="1"/>
          </p:nvPr>
        </p:nvSpPr>
        <p:spPr>
          <a:xfrm>
            <a:off x="838200" y="1593851"/>
            <a:ext cx="10948988" cy="5218112"/>
          </a:xfrm>
        </p:spPr>
        <p:txBody>
          <a:bodyPr vert="horz" lIns="91440" tIns="45720" rIns="91440" bIns="45720" rtlCol="0" anchor="t">
            <a:noAutofit/>
          </a:bodyPr>
          <a:lstStyle/>
          <a:p>
            <a:pPr>
              <a:lnSpc>
                <a:spcPct val="120000"/>
              </a:lnSpc>
            </a:pPr>
            <a:r>
              <a:rPr lang="de-DE" dirty="0"/>
              <a:t>Was ist das UDL (Universal Design </a:t>
            </a:r>
            <a:r>
              <a:rPr lang="de-DE" dirty="0" err="1"/>
              <a:t>for</a:t>
            </a:r>
            <a:r>
              <a:rPr lang="de-DE" dirty="0"/>
              <a:t> Learning)?</a:t>
            </a:r>
          </a:p>
          <a:p>
            <a:pPr>
              <a:lnSpc>
                <a:spcPct val="120000"/>
              </a:lnSpc>
            </a:pPr>
            <a:r>
              <a:rPr lang="de-DE" dirty="0"/>
              <a:t>Was ist Motivation?</a:t>
            </a:r>
            <a:endParaRPr lang="de-DE" dirty="0">
              <a:cs typeface="Calibri"/>
            </a:endParaRPr>
          </a:p>
          <a:p>
            <a:pPr>
              <a:lnSpc>
                <a:spcPct val="120000"/>
              </a:lnSpc>
            </a:pPr>
            <a:r>
              <a:rPr lang="de-DE" dirty="0"/>
              <a:t>Was ist Lernengagement?</a:t>
            </a:r>
            <a:endParaRPr lang="de-DE" dirty="0">
              <a:cs typeface="Calibri"/>
            </a:endParaRPr>
          </a:p>
          <a:p>
            <a:pPr>
              <a:lnSpc>
                <a:spcPct val="120000"/>
              </a:lnSpc>
            </a:pPr>
            <a:r>
              <a:rPr lang="de-DE" dirty="0"/>
              <a:t>Multiple Möglichkeiten der Förderung von Lernengagement</a:t>
            </a:r>
          </a:p>
          <a:p>
            <a:pPr>
              <a:lnSpc>
                <a:spcPct val="120000"/>
              </a:lnSpc>
            </a:pPr>
            <a:r>
              <a:rPr lang="de-DE" dirty="0">
                <a:cs typeface="Calibri" panose="020F0502020204030204"/>
              </a:rPr>
              <a:t>Was erwartet euch in dem Beitrag?</a:t>
            </a:r>
          </a:p>
          <a:p>
            <a:pPr>
              <a:lnSpc>
                <a:spcPct val="120000"/>
              </a:lnSpc>
            </a:pPr>
            <a:r>
              <a:rPr lang="de-DE" dirty="0"/>
              <a:t>Quellen </a:t>
            </a:r>
            <a:endParaRPr lang="de-DE" dirty="0">
              <a:cs typeface="Calibri"/>
            </a:endParaRPr>
          </a:p>
        </p:txBody>
      </p:sp>
      <p:pic>
        <p:nvPicPr>
          <p:cNvPr id="6" name="Grafik 5" descr="Gedanken Silhouette">
            <a:extLst>
              <a:ext uri="{FF2B5EF4-FFF2-40B4-BE49-F238E27FC236}">
                <a16:creationId xmlns:a16="http://schemas.microsoft.com/office/drawing/2014/main" id="{774EBCAD-C053-C957-29AA-9AA3287BE1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37411" y="3889260"/>
            <a:ext cx="2749777" cy="2749777"/>
          </a:xfrm>
          <a:prstGeom prst="rect">
            <a:avLst/>
          </a:prstGeom>
        </p:spPr>
      </p:pic>
      <p:pic>
        <p:nvPicPr>
          <p:cNvPr id="5" name="Audio Recording 27.02.2023, 17:55:11">
            <a:hlinkClick r:id="" action="ppaction://media"/>
            <a:extLst>
              <a:ext uri="{FF2B5EF4-FFF2-40B4-BE49-F238E27FC236}">
                <a16:creationId xmlns:a16="http://schemas.microsoft.com/office/drawing/2014/main" id="{36B35DAA-926E-3A49-92DC-522ABE0460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41000" y="660004"/>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3631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480F32-70A1-5451-5456-297A86C04956}"/>
              </a:ext>
            </a:extLst>
          </p:cNvPr>
          <p:cNvSpPr>
            <a:spLocks noGrp="1"/>
          </p:cNvSpPr>
          <p:nvPr>
            <p:ph type="title"/>
          </p:nvPr>
        </p:nvSpPr>
        <p:spPr/>
        <p:txBody>
          <a:bodyPr>
            <a:normAutofit/>
          </a:bodyPr>
          <a:lstStyle/>
          <a:p>
            <a:pPr algn="ctr"/>
            <a:r>
              <a:rPr lang="de-DE" sz="8000" b="1" dirty="0"/>
              <a:t>Und jetzt: Film ab! </a:t>
            </a:r>
          </a:p>
        </p:txBody>
      </p:sp>
      <p:sp>
        <p:nvSpPr>
          <p:cNvPr id="3" name="Inhaltsplatzhalter 2">
            <a:extLst>
              <a:ext uri="{FF2B5EF4-FFF2-40B4-BE49-F238E27FC236}">
                <a16:creationId xmlns:a16="http://schemas.microsoft.com/office/drawing/2014/main" id="{CD28D0EA-011C-C4D2-F9E6-5C56425DA839}"/>
              </a:ext>
            </a:extLst>
          </p:cNvPr>
          <p:cNvSpPr>
            <a:spLocks noGrp="1"/>
          </p:cNvSpPr>
          <p:nvPr>
            <p:ph idx="1"/>
          </p:nvPr>
        </p:nvSpPr>
        <p:spPr/>
        <p:txBody>
          <a:bodyPr/>
          <a:lstStyle/>
          <a:p>
            <a:pPr marL="0" indent="0">
              <a:buNone/>
            </a:pPr>
            <a:endParaRPr lang="de-DE" dirty="0"/>
          </a:p>
        </p:txBody>
      </p:sp>
      <p:pic>
        <p:nvPicPr>
          <p:cNvPr id="11" name="Grafik 10" descr="Videokamera mit einfarbiger Füllung">
            <a:extLst>
              <a:ext uri="{FF2B5EF4-FFF2-40B4-BE49-F238E27FC236}">
                <a16:creationId xmlns:a16="http://schemas.microsoft.com/office/drawing/2014/main" id="{F922CB7A-9F76-F5FC-0A6E-170F554B7D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0" y="2422523"/>
            <a:ext cx="2812257" cy="2812257"/>
          </a:xfrm>
          <a:prstGeom prst="rect">
            <a:avLst/>
          </a:prstGeom>
        </p:spPr>
      </p:pic>
      <p:pic>
        <p:nvPicPr>
          <p:cNvPr id="13" name="Grafik 12" descr="Regisseurstuhl mit einfarbiger Füllung">
            <a:extLst>
              <a:ext uri="{FF2B5EF4-FFF2-40B4-BE49-F238E27FC236}">
                <a16:creationId xmlns:a16="http://schemas.microsoft.com/office/drawing/2014/main" id="{16E5D555-68C5-41F8-58CD-8107D8DE44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70553" y="3680618"/>
            <a:ext cx="2812257" cy="2812257"/>
          </a:xfrm>
          <a:prstGeom prst="rect">
            <a:avLst/>
          </a:prstGeom>
        </p:spPr>
      </p:pic>
      <p:pic>
        <p:nvPicPr>
          <p:cNvPr id="15" name="Grafik 14" descr="Popcorn mit einfarbiger Füllung">
            <a:extLst>
              <a:ext uri="{FF2B5EF4-FFF2-40B4-BE49-F238E27FC236}">
                <a16:creationId xmlns:a16="http://schemas.microsoft.com/office/drawing/2014/main" id="{8E79F5D6-918D-7DB5-F4C9-4E5D867F154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35991" y="5297485"/>
            <a:ext cx="914400" cy="914400"/>
          </a:xfrm>
          <a:prstGeom prst="rect">
            <a:avLst/>
          </a:prstGeom>
        </p:spPr>
      </p:pic>
      <p:pic>
        <p:nvPicPr>
          <p:cNvPr id="4" name="Audio Recording 18.02.2023, 11:41:35">
            <a:hlinkClick r:id="" action="ppaction://media"/>
            <a:extLst>
              <a:ext uri="{FF2B5EF4-FFF2-40B4-BE49-F238E27FC236}">
                <a16:creationId xmlns:a16="http://schemas.microsoft.com/office/drawing/2014/main" id="{704E1F03-3B9E-067C-BF34-99A63D175F5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143743" y="561617"/>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3458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9F388DC-C47F-4048-9B69-F1644A2A16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22C035D-D3AD-4301-A1B5-D4C91E3C5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926329"/>
            <a:ext cx="12191996" cy="1931671"/>
          </a:xfrm>
          <a:custGeom>
            <a:avLst/>
            <a:gdLst>
              <a:gd name="connsiteX0" fmla="*/ 619388 w 12191996"/>
              <a:gd name="connsiteY0" fmla="*/ 0 h 1931671"/>
              <a:gd name="connsiteX1" fmla="*/ 687651 w 12191996"/>
              <a:gd name="connsiteY1" fmla="*/ 3175 h 1931671"/>
              <a:gd name="connsiteX2" fmla="*/ 747976 w 12191996"/>
              <a:gd name="connsiteY2" fmla="*/ 9525 h 1931671"/>
              <a:gd name="connsiteX3" fmla="*/ 800363 w 12191996"/>
              <a:gd name="connsiteY3" fmla="*/ 20637 h 1931671"/>
              <a:gd name="connsiteX4" fmla="*/ 846401 w 12191996"/>
              <a:gd name="connsiteY4" fmla="*/ 36512 h 1931671"/>
              <a:gd name="connsiteX5" fmla="*/ 887676 w 12191996"/>
              <a:gd name="connsiteY5" fmla="*/ 52387 h 1931671"/>
              <a:gd name="connsiteX6" fmla="*/ 924188 w 12191996"/>
              <a:gd name="connsiteY6" fmla="*/ 68262 h 1931671"/>
              <a:gd name="connsiteX7" fmla="*/ 962288 w 12191996"/>
              <a:gd name="connsiteY7" fmla="*/ 87312 h 1931671"/>
              <a:gd name="connsiteX8" fmla="*/ 1000388 w 12191996"/>
              <a:gd name="connsiteY8" fmla="*/ 106362 h 1931671"/>
              <a:gd name="connsiteX9" fmla="*/ 1036901 w 12191996"/>
              <a:gd name="connsiteY9" fmla="*/ 125412 h 1931671"/>
              <a:gd name="connsiteX10" fmla="*/ 1078176 w 12191996"/>
              <a:gd name="connsiteY10" fmla="*/ 141287 h 1931671"/>
              <a:gd name="connsiteX11" fmla="*/ 1124213 w 12191996"/>
              <a:gd name="connsiteY11" fmla="*/ 155575 h 1931671"/>
              <a:gd name="connsiteX12" fmla="*/ 1176601 w 12191996"/>
              <a:gd name="connsiteY12" fmla="*/ 166687 h 1931671"/>
              <a:gd name="connsiteX13" fmla="*/ 1236926 w 12191996"/>
              <a:gd name="connsiteY13" fmla="*/ 174625 h 1931671"/>
              <a:gd name="connsiteX14" fmla="*/ 1305188 w 12191996"/>
              <a:gd name="connsiteY14" fmla="*/ 176212 h 1931671"/>
              <a:gd name="connsiteX15" fmla="*/ 1373451 w 12191996"/>
              <a:gd name="connsiteY15" fmla="*/ 174625 h 1931671"/>
              <a:gd name="connsiteX16" fmla="*/ 1433776 w 12191996"/>
              <a:gd name="connsiteY16" fmla="*/ 166687 h 1931671"/>
              <a:gd name="connsiteX17" fmla="*/ 1486163 w 12191996"/>
              <a:gd name="connsiteY17" fmla="*/ 155575 h 1931671"/>
              <a:gd name="connsiteX18" fmla="*/ 1532201 w 12191996"/>
              <a:gd name="connsiteY18" fmla="*/ 141287 h 1931671"/>
              <a:gd name="connsiteX19" fmla="*/ 1573476 w 12191996"/>
              <a:gd name="connsiteY19" fmla="*/ 125412 h 1931671"/>
              <a:gd name="connsiteX20" fmla="*/ 1609988 w 12191996"/>
              <a:gd name="connsiteY20" fmla="*/ 106362 h 1931671"/>
              <a:gd name="connsiteX21" fmla="*/ 1648088 w 12191996"/>
              <a:gd name="connsiteY21" fmla="*/ 87312 h 1931671"/>
              <a:gd name="connsiteX22" fmla="*/ 1686188 w 12191996"/>
              <a:gd name="connsiteY22" fmla="*/ 68262 h 1931671"/>
              <a:gd name="connsiteX23" fmla="*/ 1722701 w 12191996"/>
              <a:gd name="connsiteY23" fmla="*/ 52387 h 1931671"/>
              <a:gd name="connsiteX24" fmla="*/ 1763976 w 12191996"/>
              <a:gd name="connsiteY24" fmla="*/ 36512 h 1931671"/>
              <a:gd name="connsiteX25" fmla="*/ 1810013 w 12191996"/>
              <a:gd name="connsiteY25" fmla="*/ 20637 h 1931671"/>
              <a:gd name="connsiteX26" fmla="*/ 1862401 w 12191996"/>
              <a:gd name="connsiteY26" fmla="*/ 9525 h 1931671"/>
              <a:gd name="connsiteX27" fmla="*/ 1922726 w 12191996"/>
              <a:gd name="connsiteY27" fmla="*/ 3175 h 1931671"/>
              <a:gd name="connsiteX28" fmla="*/ 1990988 w 12191996"/>
              <a:gd name="connsiteY28" fmla="*/ 0 h 1931671"/>
              <a:gd name="connsiteX29" fmla="*/ 2059251 w 12191996"/>
              <a:gd name="connsiteY29" fmla="*/ 3175 h 1931671"/>
              <a:gd name="connsiteX30" fmla="*/ 2119576 w 12191996"/>
              <a:gd name="connsiteY30" fmla="*/ 9525 h 1931671"/>
              <a:gd name="connsiteX31" fmla="*/ 2171963 w 12191996"/>
              <a:gd name="connsiteY31" fmla="*/ 20637 h 1931671"/>
              <a:gd name="connsiteX32" fmla="*/ 2218001 w 12191996"/>
              <a:gd name="connsiteY32" fmla="*/ 36512 h 1931671"/>
              <a:gd name="connsiteX33" fmla="*/ 2259276 w 12191996"/>
              <a:gd name="connsiteY33" fmla="*/ 52387 h 1931671"/>
              <a:gd name="connsiteX34" fmla="*/ 2295788 w 12191996"/>
              <a:gd name="connsiteY34" fmla="*/ 68262 h 1931671"/>
              <a:gd name="connsiteX35" fmla="*/ 2333888 w 12191996"/>
              <a:gd name="connsiteY35" fmla="*/ 87312 h 1931671"/>
              <a:gd name="connsiteX36" fmla="*/ 2371988 w 12191996"/>
              <a:gd name="connsiteY36" fmla="*/ 106362 h 1931671"/>
              <a:gd name="connsiteX37" fmla="*/ 2408501 w 12191996"/>
              <a:gd name="connsiteY37" fmla="*/ 125412 h 1931671"/>
              <a:gd name="connsiteX38" fmla="*/ 2449776 w 12191996"/>
              <a:gd name="connsiteY38" fmla="*/ 141287 h 1931671"/>
              <a:gd name="connsiteX39" fmla="*/ 2495813 w 12191996"/>
              <a:gd name="connsiteY39" fmla="*/ 155575 h 1931671"/>
              <a:gd name="connsiteX40" fmla="*/ 2548201 w 12191996"/>
              <a:gd name="connsiteY40" fmla="*/ 166687 h 1931671"/>
              <a:gd name="connsiteX41" fmla="*/ 2608526 w 12191996"/>
              <a:gd name="connsiteY41" fmla="*/ 174625 h 1931671"/>
              <a:gd name="connsiteX42" fmla="*/ 2676788 w 12191996"/>
              <a:gd name="connsiteY42" fmla="*/ 176212 h 1931671"/>
              <a:gd name="connsiteX43" fmla="*/ 2745051 w 12191996"/>
              <a:gd name="connsiteY43" fmla="*/ 174625 h 1931671"/>
              <a:gd name="connsiteX44" fmla="*/ 2805376 w 12191996"/>
              <a:gd name="connsiteY44" fmla="*/ 166687 h 1931671"/>
              <a:gd name="connsiteX45" fmla="*/ 2857763 w 12191996"/>
              <a:gd name="connsiteY45" fmla="*/ 155575 h 1931671"/>
              <a:gd name="connsiteX46" fmla="*/ 2903801 w 12191996"/>
              <a:gd name="connsiteY46" fmla="*/ 141287 h 1931671"/>
              <a:gd name="connsiteX47" fmla="*/ 2945076 w 12191996"/>
              <a:gd name="connsiteY47" fmla="*/ 125412 h 1931671"/>
              <a:gd name="connsiteX48" fmla="*/ 2981588 w 12191996"/>
              <a:gd name="connsiteY48" fmla="*/ 106362 h 1931671"/>
              <a:gd name="connsiteX49" fmla="*/ 3019688 w 12191996"/>
              <a:gd name="connsiteY49" fmla="*/ 87312 h 1931671"/>
              <a:gd name="connsiteX50" fmla="*/ 3057788 w 12191996"/>
              <a:gd name="connsiteY50" fmla="*/ 68262 h 1931671"/>
              <a:gd name="connsiteX51" fmla="*/ 3094301 w 12191996"/>
              <a:gd name="connsiteY51" fmla="*/ 52387 h 1931671"/>
              <a:gd name="connsiteX52" fmla="*/ 3135576 w 12191996"/>
              <a:gd name="connsiteY52" fmla="*/ 36512 h 1931671"/>
              <a:gd name="connsiteX53" fmla="*/ 3181613 w 12191996"/>
              <a:gd name="connsiteY53" fmla="*/ 20637 h 1931671"/>
              <a:gd name="connsiteX54" fmla="*/ 3234001 w 12191996"/>
              <a:gd name="connsiteY54" fmla="*/ 9525 h 1931671"/>
              <a:gd name="connsiteX55" fmla="*/ 3294326 w 12191996"/>
              <a:gd name="connsiteY55" fmla="*/ 3175 h 1931671"/>
              <a:gd name="connsiteX56" fmla="*/ 3361001 w 12191996"/>
              <a:gd name="connsiteY56" fmla="*/ 0 h 1931671"/>
              <a:gd name="connsiteX57" fmla="*/ 3430851 w 12191996"/>
              <a:gd name="connsiteY57" fmla="*/ 3175 h 1931671"/>
              <a:gd name="connsiteX58" fmla="*/ 3491176 w 12191996"/>
              <a:gd name="connsiteY58" fmla="*/ 9525 h 1931671"/>
              <a:gd name="connsiteX59" fmla="*/ 3543563 w 12191996"/>
              <a:gd name="connsiteY59" fmla="*/ 20637 h 1931671"/>
              <a:gd name="connsiteX60" fmla="*/ 3589601 w 12191996"/>
              <a:gd name="connsiteY60" fmla="*/ 36512 h 1931671"/>
              <a:gd name="connsiteX61" fmla="*/ 3630876 w 12191996"/>
              <a:gd name="connsiteY61" fmla="*/ 52387 h 1931671"/>
              <a:gd name="connsiteX62" fmla="*/ 3667388 w 12191996"/>
              <a:gd name="connsiteY62" fmla="*/ 68262 h 1931671"/>
              <a:gd name="connsiteX63" fmla="*/ 3705488 w 12191996"/>
              <a:gd name="connsiteY63" fmla="*/ 87312 h 1931671"/>
              <a:gd name="connsiteX64" fmla="*/ 3743588 w 12191996"/>
              <a:gd name="connsiteY64" fmla="*/ 106362 h 1931671"/>
              <a:gd name="connsiteX65" fmla="*/ 3780101 w 12191996"/>
              <a:gd name="connsiteY65" fmla="*/ 125412 h 1931671"/>
              <a:gd name="connsiteX66" fmla="*/ 3821376 w 12191996"/>
              <a:gd name="connsiteY66" fmla="*/ 141287 h 1931671"/>
              <a:gd name="connsiteX67" fmla="*/ 3867413 w 12191996"/>
              <a:gd name="connsiteY67" fmla="*/ 155575 h 1931671"/>
              <a:gd name="connsiteX68" fmla="*/ 3919801 w 12191996"/>
              <a:gd name="connsiteY68" fmla="*/ 166687 h 1931671"/>
              <a:gd name="connsiteX69" fmla="*/ 3980126 w 12191996"/>
              <a:gd name="connsiteY69" fmla="*/ 174625 h 1931671"/>
              <a:gd name="connsiteX70" fmla="*/ 4048388 w 12191996"/>
              <a:gd name="connsiteY70" fmla="*/ 176212 h 1931671"/>
              <a:gd name="connsiteX71" fmla="*/ 4116651 w 12191996"/>
              <a:gd name="connsiteY71" fmla="*/ 174625 h 1931671"/>
              <a:gd name="connsiteX72" fmla="*/ 4176976 w 12191996"/>
              <a:gd name="connsiteY72" fmla="*/ 166687 h 1931671"/>
              <a:gd name="connsiteX73" fmla="*/ 4229363 w 12191996"/>
              <a:gd name="connsiteY73" fmla="*/ 155575 h 1931671"/>
              <a:gd name="connsiteX74" fmla="*/ 4275401 w 12191996"/>
              <a:gd name="connsiteY74" fmla="*/ 141287 h 1931671"/>
              <a:gd name="connsiteX75" fmla="*/ 4316676 w 12191996"/>
              <a:gd name="connsiteY75" fmla="*/ 125412 h 1931671"/>
              <a:gd name="connsiteX76" fmla="*/ 4353188 w 12191996"/>
              <a:gd name="connsiteY76" fmla="*/ 106362 h 1931671"/>
              <a:gd name="connsiteX77" fmla="*/ 4429388 w 12191996"/>
              <a:gd name="connsiteY77" fmla="*/ 68262 h 1931671"/>
              <a:gd name="connsiteX78" fmla="*/ 4465901 w 12191996"/>
              <a:gd name="connsiteY78" fmla="*/ 52387 h 1931671"/>
              <a:gd name="connsiteX79" fmla="*/ 4507176 w 12191996"/>
              <a:gd name="connsiteY79" fmla="*/ 36512 h 1931671"/>
              <a:gd name="connsiteX80" fmla="*/ 4553214 w 12191996"/>
              <a:gd name="connsiteY80" fmla="*/ 20637 h 1931671"/>
              <a:gd name="connsiteX81" fmla="*/ 4605601 w 12191996"/>
              <a:gd name="connsiteY81" fmla="*/ 9525 h 1931671"/>
              <a:gd name="connsiteX82" fmla="*/ 4665927 w 12191996"/>
              <a:gd name="connsiteY82" fmla="*/ 3175 h 1931671"/>
              <a:gd name="connsiteX83" fmla="*/ 4734188 w 12191996"/>
              <a:gd name="connsiteY83" fmla="*/ 0 h 1931671"/>
              <a:gd name="connsiteX84" fmla="*/ 4802452 w 12191996"/>
              <a:gd name="connsiteY84" fmla="*/ 3175 h 1931671"/>
              <a:gd name="connsiteX85" fmla="*/ 4862776 w 12191996"/>
              <a:gd name="connsiteY85" fmla="*/ 9525 h 1931671"/>
              <a:gd name="connsiteX86" fmla="*/ 4915164 w 12191996"/>
              <a:gd name="connsiteY86" fmla="*/ 20637 h 1931671"/>
              <a:gd name="connsiteX87" fmla="*/ 4961200 w 12191996"/>
              <a:gd name="connsiteY87" fmla="*/ 36512 h 1931671"/>
              <a:gd name="connsiteX88" fmla="*/ 5002476 w 12191996"/>
              <a:gd name="connsiteY88" fmla="*/ 52387 h 1931671"/>
              <a:gd name="connsiteX89" fmla="*/ 5038988 w 12191996"/>
              <a:gd name="connsiteY89" fmla="*/ 68262 h 1931671"/>
              <a:gd name="connsiteX90" fmla="*/ 5077089 w 12191996"/>
              <a:gd name="connsiteY90" fmla="*/ 87312 h 1931671"/>
              <a:gd name="connsiteX91" fmla="*/ 5115188 w 12191996"/>
              <a:gd name="connsiteY91" fmla="*/ 106362 h 1931671"/>
              <a:gd name="connsiteX92" fmla="*/ 5151700 w 12191996"/>
              <a:gd name="connsiteY92" fmla="*/ 125412 h 1931671"/>
              <a:gd name="connsiteX93" fmla="*/ 5192976 w 12191996"/>
              <a:gd name="connsiteY93" fmla="*/ 141287 h 1931671"/>
              <a:gd name="connsiteX94" fmla="*/ 5239013 w 12191996"/>
              <a:gd name="connsiteY94" fmla="*/ 155575 h 1931671"/>
              <a:gd name="connsiteX95" fmla="*/ 5291400 w 12191996"/>
              <a:gd name="connsiteY95" fmla="*/ 166687 h 1931671"/>
              <a:gd name="connsiteX96" fmla="*/ 5351726 w 12191996"/>
              <a:gd name="connsiteY96" fmla="*/ 174625 h 1931671"/>
              <a:gd name="connsiteX97" fmla="*/ 5410198 w 12191996"/>
              <a:gd name="connsiteY97" fmla="*/ 175985 h 1931671"/>
              <a:gd name="connsiteX98" fmla="*/ 5468670 w 12191996"/>
              <a:gd name="connsiteY98" fmla="*/ 174625 h 1931671"/>
              <a:gd name="connsiteX99" fmla="*/ 5528995 w 12191996"/>
              <a:gd name="connsiteY99" fmla="*/ 166687 h 1931671"/>
              <a:gd name="connsiteX100" fmla="*/ 5581382 w 12191996"/>
              <a:gd name="connsiteY100" fmla="*/ 155575 h 1931671"/>
              <a:gd name="connsiteX101" fmla="*/ 5627420 w 12191996"/>
              <a:gd name="connsiteY101" fmla="*/ 141287 h 1931671"/>
              <a:gd name="connsiteX102" fmla="*/ 5668695 w 12191996"/>
              <a:gd name="connsiteY102" fmla="*/ 125412 h 1931671"/>
              <a:gd name="connsiteX103" fmla="*/ 5705208 w 12191996"/>
              <a:gd name="connsiteY103" fmla="*/ 106362 h 1931671"/>
              <a:gd name="connsiteX104" fmla="*/ 5743307 w 12191996"/>
              <a:gd name="connsiteY104" fmla="*/ 87312 h 1931671"/>
              <a:gd name="connsiteX105" fmla="*/ 5781407 w 12191996"/>
              <a:gd name="connsiteY105" fmla="*/ 68262 h 1931671"/>
              <a:gd name="connsiteX106" fmla="*/ 5817920 w 12191996"/>
              <a:gd name="connsiteY106" fmla="*/ 52387 h 1931671"/>
              <a:gd name="connsiteX107" fmla="*/ 5859195 w 12191996"/>
              <a:gd name="connsiteY107" fmla="*/ 36512 h 1931671"/>
              <a:gd name="connsiteX108" fmla="*/ 5905233 w 12191996"/>
              <a:gd name="connsiteY108" fmla="*/ 20637 h 1931671"/>
              <a:gd name="connsiteX109" fmla="*/ 5957620 w 12191996"/>
              <a:gd name="connsiteY109" fmla="*/ 9525 h 1931671"/>
              <a:gd name="connsiteX110" fmla="*/ 6017946 w 12191996"/>
              <a:gd name="connsiteY110" fmla="*/ 3175 h 1931671"/>
              <a:gd name="connsiteX111" fmla="*/ 6086208 w 12191996"/>
              <a:gd name="connsiteY111" fmla="*/ 0 h 1931671"/>
              <a:gd name="connsiteX112" fmla="*/ 6095998 w 12191996"/>
              <a:gd name="connsiteY112" fmla="*/ 455 h 1931671"/>
              <a:gd name="connsiteX113" fmla="*/ 6105788 w 12191996"/>
              <a:gd name="connsiteY113" fmla="*/ 0 h 1931671"/>
              <a:gd name="connsiteX114" fmla="*/ 6174051 w 12191996"/>
              <a:gd name="connsiteY114" fmla="*/ 3175 h 1931671"/>
              <a:gd name="connsiteX115" fmla="*/ 6234376 w 12191996"/>
              <a:gd name="connsiteY115" fmla="*/ 9525 h 1931671"/>
              <a:gd name="connsiteX116" fmla="*/ 6286763 w 12191996"/>
              <a:gd name="connsiteY116" fmla="*/ 20637 h 1931671"/>
              <a:gd name="connsiteX117" fmla="*/ 6332801 w 12191996"/>
              <a:gd name="connsiteY117" fmla="*/ 36512 h 1931671"/>
              <a:gd name="connsiteX118" fmla="*/ 6374076 w 12191996"/>
              <a:gd name="connsiteY118" fmla="*/ 52387 h 1931671"/>
              <a:gd name="connsiteX119" fmla="*/ 6410588 w 12191996"/>
              <a:gd name="connsiteY119" fmla="*/ 68262 h 1931671"/>
              <a:gd name="connsiteX120" fmla="*/ 6448688 w 12191996"/>
              <a:gd name="connsiteY120" fmla="*/ 87312 h 1931671"/>
              <a:gd name="connsiteX121" fmla="*/ 6486788 w 12191996"/>
              <a:gd name="connsiteY121" fmla="*/ 106362 h 1931671"/>
              <a:gd name="connsiteX122" fmla="*/ 6523301 w 12191996"/>
              <a:gd name="connsiteY122" fmla="*/ 125412 h 1931671"/>
              <a:gd name="connsiteX123" fmla="*/ 6564576 w 12191996"/>
              <a:gd name="connsiteY123" fmla="*/ 141287 h 1931671"/>
              <a:gd name="connsiteX124" fmla="*/ 6610613 w 12191996"/>
              <a:gd name="connsiteY124" fmla="*/ 155575 h 1931671"/>
              <a:gd name="connsiteX125" fmla="*/ 6663001 w 12191996"/>
              <a:gd name="connsiteY125" fmla="*/ 166687 h 1931671"/>
              <a:gd name="connsiteX126" fmla="*/ 6723326 w 12191996"/>
              <a:gd name="connsiteY126" fmla="*/ 174625 h 1931671"/>
              <a:gd name="connsiteX127" fmla="*/ 6781798 w 12191996"/>
              <a:gd name="connsiteY127" fmla="*/ 175985 h 1931671"/>
              <a:gd name="connsiteX128" fmla="*/ 6840270 w 12191996"/>
              <a:gd name="connsiteY128" fmla="*/ 174625 h 1931671"/>
              <a:gd name="connsiteX129" fmla="*/ 6900595 w 12191996"/>
              <a:gd name="connsiteY129" fmla="*/ 166687 h 1931671"/>
              <a:gd name="connsiteX130" fmla="*/ 6952982 w 12191996"/>
              <a:gd name="connsiteY130" fmla="*/ 155575 h 1931671"/>
              <a:gd name="connsiteX131" fmla="*/ 6999020 w 12191996"/>
              <a:gd name="connsiteY131" fmla="*/ 141287 h 1931671"/>
              <a:gd name="connsiteX132" fmla="*/ 7040295 w 12191996"/>
              <a:gd name="connsiteY132" fmla="*/ 125412 h 1931671"/>
              <a:gd name="connsiteX133" fmla="*/ 7076807 w 12191996"/>
              <a:gd name="connsiteY133" fmla="*/ 106362 h 1931671"/>
              <a:gd name="connsiteX134" fmla="*/ 7114907 w 12191996"/>
              <a:gd name="connsiteY134" fmla="*/ 87312 h 1931671"/>
              <a:gd name="connsiteX135" fmla="*/ 7153007 w 12191996"/>
              <a:gd name="connsiteY135" fmla="*/ 68262 h 1931671"/>
              <a:gd name="connsiteX136" fmla="*/ 7189520 w 12191996"/>
              <a:gd name="connsiteY136" fmla="*/ 52387 h 1931671"/>
              <a:gd name="connsiteX137" fmla="*/ 7230795 w 12191996"/>
              <a:gd name="connsiteY137" fmla="*/ 36512 h 1931671"/>
              <a:gd name="connsiteX138" fmla="*/ 7276832 w 12191996"/>
              <a:gd name="connsiteY138" fmla="*/ 20637 h 1931671"/>
              <a:gd name="connsiteX139" fmla="*/ 7329220 w 12191996"/>
              <a:gd name="connsiteY139" fmla="*/ 9525 h 1931671"/>
              <a:gd name="connsiteX140" fmla="*/ 7389545 w 12191996"/>
              <a:gd name="connsiteY140" fmla="*/ 3175 h 1931671"/>
              <a:gd name="connsiteX141" fmla="*/ 7457807 w 12191996"/>
              <a:gd name="connsiteY141" fmla="*/ 0 h 1931671"/>
              <a:gd name="connsiteX142" fmla="*/ 7526070 w 12191996"/>
              <a:gd name="connsiteY142" fmla="*/ 3175 h 1931671"/>
              <a:gd name="connsiteX143" fmla="*/ 7586395 w 12191996"/>
              <a:gd name="connsiteY143" fmla="*/ 9525 h 1931671"/>
              <a:gd name="connsiteX144" fmla="*/ 7638782 w 12191996"/>
              <a:gd name="connsiteY144" fmla="*/ 20637 h 1931671"/>
              <a:gd name="connsiteX145" fmla="*/ 7684820 w 12191996"/>
              <a:gd name="connsiteY145" fmla="*/ 36512 h 1931671"/>
              <a:gd name="connsiteX146" fmla="*/ 7726095 w 12191996"/>
              <a:gd name="connsiteY146" fmla="*/ 52387 h 1931671"/>
              <a:gd name="connsiteX147" fmla="*/ 7762607 w 12191996"/>
              <a:gd name="connsiteY147" fmla="*/ 68262 h 1931671"/>
              <a:gd name="connsiteX148" fmla="*/ 7800707 w 12191996"/>
              <a:gd name="connsiteY148" fmla="*/ 87312 h 1931671"/>
              <a:gd name="connsiteX149" fmla="*/ 7838807 w 12191996"/>
              <a:gd name="connsiteY149" fmla="*/ 106362 h 1931671"/>
              <a:gd name="connsiteX150" fmla="*/ 7875320 w 12191996"/>
              <a:gd name="connsiteY150" fmla="*/ 125412 h 1931671"/>
              <a:gd name="connsiteX151" fmla="*/ 7916595 w 12191996"/>
              <a:gd name="connsiteY151" fmla="*/ 141287 h 1931671"/>
              <a:gd name="connsiteX152" fmla="*/ 7962632 w 12191996"/>
              <a:gd name="connsiteY152" fmla="*/ 155575 h 1931671"/>
              <a:gd name="connsiteX153" fmla="*/ 8015020 w 12191996"/>
              <a:gd name="connsiteY153" fmla="*/ 166687 h 1931671"/>
              <a:gd name="connsiteX154" fmla="*/ 8075345 w 12191996"/>
              <a:gd name="connsiteY154" fmla="*/ 174625 h 1931671"/>
              <a:gd name="connsiteX155" fmla="*/ 8143607 w 12191996"/>
              <a:gd name="connsiteY155" fmla="*/ 176212 h 1931671"/>
              <a:gd name="connsiteX156" fmla="*/ 8211870 w 12191996"/>
              <a:gd name="connsiteY156" fmla="*/ 174625 h 1931671"/>
              <a:gd name="connsiteX157" fmla="*/ 8272195 w 12191996"/>
              <a:gd name="connsiteY157" fmla="*/ 166687 h 1931671"/>
              <a:gd name="connsiteX158" fmla="*/ 8324582 w 12191996"/>
              <a:gd name="connsiteY158" fmla="*/ 155575 h 1931671"/>
              <a:gd name="connsiteX159" fmla="*/ 8370620 w 12191996"/>
              <a:gd name="connsiteY159" fmla="*/ 141287 h 1931671"/>
              <a:gd name="connsiteX160" fmla="*/ 8411895 w 12191996"/>
              <a:gd name="connsiteY160" fmla="*/ 125412 h 1931671"/>
              <a:gd name="connsiteX161" fmla="*/ 8448407 w 12191996"/>
              <a:gd name="connsiteY161" fmla="*/ 106362 h 1931671"/>
              <a:gd name="connsiteX162" fmla="*/ 8486507 w 12191996"/>
              <a:gd name="connsiteY162" fmla="*/ 87312 h 1931671"/>
              <a:gd name="connsiteX163" fmla="*/ 8524607 w 12191996"/>
              <a:gd name="connsiteY163" fmla="*/ 68262 h 1931671"/>
              <a:gd name="connsiteX164" fmla="*/ 8561119 w 12191996"/>
              <a:gd name="connsiteY164" fmla="*/ 52387 h 1931671"/>
              <a:gd name="connsiteX165" fmla="*/ 8602395 w 12191996"/>
              <a:gd name="connsiteY165" fmla="*/ 36512 h 1931671"/>
              <a:gd name="connsiteX166" fmla="*/ 8648431 w 12191996"/>
              <a:gd name="connsiteY166" fmla="*/ 20637 h 1931671"/>
              <a:gd name="connsiteX167" fmla="*/ 8700819 w 12191996"/>
              <a:gd name="connsiteY167" fmla="*/ 9525 h 1931671"/>
              <a:gd name="connsiteX168" fmla="*/ 8761145 w 12191996"/>
              <a:gd name="connsiteY168" fmla="*/ 3175 h 1931671"/>
              <a:gd name="connsiteX169" fmla="*/ 8827819 w 12191996"/>
              <a:gd name="connsiteY169" fmla="*/ 0 h 1931671"/>
              <a:gd name="connsiteX170" fmla="*/ 8897669 w 12191996"/>
              <a:gd name="connsiteY170" fmla="*/ 3175 h 1931671"/>
              <a:gd name="connsiteX171" fmla="*/ 8957995 w 12191996"/>
              <a:gd name="connsiteY171" fmla="*/ 9525 h 1931671"/>
              <a:gd name="connsiteX172" fmla="*/ 9010381 w 12191996"/>
              <a:gd name="connsiteY172" fmla="*/ 20637 h 1931671"/>
              <a:gd name="connsiteX173" fmla="*/ 9056419 w 12191996"/>
              <a:gd name="connsiteY173" fmla="*/ 36512 h 1931671"/>
              <a:gd name="connsiteX174" fmla="*/ 9097695 w 12191996"/>
              <a:gd name="connsiteY174" fmla="*/ 52387 h 1931671"/>
              <a:gd name="connsiteX175" fmla="*/ 9134207 w 12191996"/>
              <a:gd name="connsiteY175" fmla="*/ 68262 h 1931671"/>
              <a:gd name="connsiteX176" fmla="*/ 9172307 w 12191996"/>
              <a:gd name="connsiteY176" fmla="*/ 87312 h 1931671"/>
              <a:gd name="connsiteX177" fmla="*/ 9210407 w 12191996"/>
              <a:gd name="connsiteY177" fmla="*/ 106362 h 1931671"/>
              <a:gd name="connsiteX178" fmla="*/ 9246919 w 12191996"/>
              <a:gd name="connsiteY178" fmla="*/ 125412 h 1931671"/>
              <a:gd name="connsiteX179" fmla="*/ 9288195 w 12191996"/>
              <a:gd name="connsiteY179" fmla="*/ 141287 h 1931671"/>
              <a:gd name="connsiteX180" fmla="*/ 9334231 w 12191996"/>
              <a:gd name="connsiteY180" fmla="*/ 155575 h 1931671"/>
              <a:gd name="connsiteX181" fmla="*/ 9386619 w 12191996"/>
              <a:gd name="connsiteY181" fmla="*/ 166687 h 1931671"/>
              <a:gd name="connsiteX182" fmla="*/ 9446945 w 12191996"/>
              <a:gd name="connsiteY182" fmla="*/ 174625 h 1931671"/>
              <a:gd name="connsiteX183" fmla="*/ 9515207 w 12191996"/>
              <a:gd name="connsiteY183" fmla="*/ 176212 h 1931671"/>
              <a:gd name="connsiteX184" fmla="*/ 9583469 w 12191996"/>
              <a:gd name="connsiteY184" fmla="*/ 174625 h 1931671"/>
              <a:gd name="connsiteX185" fmla="*/ 9643795 w 12191996"/>
              <a:gd name="connsiteY185" fmla="*/ 166687 h 1931671"/>
              <a:gd name="connsiteX186" fmla="*/ 9696181 w 12191996"/>
              <a:gd name="connsiteY186" fmla="*/ 155575 h 1931671"/>
              <a:gd name="connsiteX187" fmla="*/ 9742219 w 12191996"/>
              <a:gd name="connsiteY187" fmla="*/ 141287 h 1931671"/>
              <a:gd name="connsiteX188" fmla="*/ 9783495 w 12191996"/>
              <a:gd name="connsiteY188" fmla="*/ 125412 h 1931671"/>
              <a:gd name="connsiteX189" fmla="*/ 9820007 w 12191996"/>
              <a:gd name="connsiteY189" fmla="*/ 106362 h 1931671"/>
              <a:gd name="connsiteX190" fmla="*/ 9896207 w 12191996"/>
              <a:gd name="connsiteY190" fmla="*/ 68262 h 1931671"/>
              <a:gd name="connsiteX191" fmla="*/ 9932719 w 12191996"/>
              <a:gd name="connsiteY191" fmla="*/ 52387 h 1931671"/>
              <a:gd name="connsiteX192" fmla="*/ 9973995 w 12191996"/>
              <a:gd name="connsiteY192" fmla="*/ 36512 h 1931671"/>
              <a:gd name="connsiteX193" fmla="*/ 10020031 w 12191996"/>
              <a:gd name="connsiteY193" fmla="*/ 20637 h 1931671"/>
              <a:gd name="connsiteX194" fmla="*/ 10072419 w 12191996"/>
              <a:gd name="connsiteY194" fmla="*/ 9525 h 1931671"/>
              <a:gd name="connsiteX195" fmla="*/ 10132745 w 12191996"/>
              <a:gd name="connsiteY195" fmla="*/ 3175 h 1931671"/>
              <a:gd name="connsiteX196" fmla="*/ 10201007 w 12191996"/>
              <a:gd name="connsiteY196" fmla="*/ 0 h 1931671"/>
              <a:gd name="connsiteX197" fmla="*/ 10269269 w 12191996"/>
              <a:gd name="connsiteY197" fmla="*/ 3175 h 1931671"/>
              <a:gd name="connsiteX198" fmla="*/ 10329595 w 12191996"/>
              <a:gd name="connsiteY198" fmla="*/ 9525 h 1931671"/>
              <a:gd name="connsiteX199" fmla="*/ 10381981 w 12191996"/>
              <a:gd name="connsiteY199" fmla="*/ 20637 h 1931671"/>
              <a:gd name="connsiteX200" fmla="*/ 10428019 w 12191996"/>
              <a:gd name="connsiteY200" fmla="*/ 36512 h 1931671"/>
              <a:gd name="connsiteX201" fmla="*/ 10469295 w 12191996"/>
              <a:gd name="connsiteY201" fmla="*/ 52387 h 1931671"/>
              <a:gd name="connsiteX202" fmla="*/ 10505807 w 12191996"/>
              <a:gd name="connsiteY202" fmla="*/ 68262 h 1931671"/>
              <a:gd name="connsiteX203" fmla="*/ 10543907 w 12191996"/>
              <a:gd name="connsiteY203" fmla="*/ 87312 h 1931671"/>
              <a:gd name="connsiteX204" fmla="*/ 10582007 w 12191996"/>
              <a:gd name="connsiteY204" fmla="*/ 106362 h 1931671"/>
              <a:gd name="connsiteX205" fmla="*/ 10618519 w 12191996"/>
              <a:gd name="connsiteY205" fmla="*/ 125412 h 1931671"/>
              <a:gd name="connsiteX206" fmla="*/ 10659795 w 12191996"/>
              <a:gd name="connsiteY206" fmla="*/ 141287 h 1931671"/>
              <a:gd name="connsiteX207" fmla="*/ 10705831 w 12191996"/>
              <a:gd name="connsiteY207" fmla="*/ 155575 h 1931671"/>
              <a:gd name="connsiteX208" fmla="*/ 10758219 w 12191996"/>
              <a:gd name="connsiteY208" fmla="*/ 166687 h 1931671"/>
              <a:gd name="connsiteX209" fmla="*/ 10818545 w 12191996"/>
              <a:gd name="connsiteY209" fmla="*/ 174625 h 1931671"/>
              <a:gd name="connsiteX210" fmla="*/ 10886807 w 12191996"/>
              <a:gd name="connsiteY210" fmla="*/ 176212 h 1931671"/>
              <a:gd name="connsiteX211" fmla="*/ 10955069 w 12191996"/>
              <a:gd name="connsiteY211" fmla="*/ 174625 h 1931671"/>
              <a:gd name="connsiteX212" fmla="*/ 11015395 w 12191996"/>
              <a:gd name="connsiteY212" fmla="*/ 166687 h 1931671"/>
              <a:gd name="connsiteX213" fmla="*/ 11067781 w 12191996"/>
              <a:gd name="connsiteY213" fmla="*/ 155575 h 1931671"/>
              <a:gd name="connsiteX214" fmla="*/ 11113819 w 12191996"/>
              <a:gd name="connsiteY214" fmla="*/ 141287 h 1931671"/>
              <a:gd name="connsiteX215" fmla="*/ 11155095 w 12191996"/>
              <a:gd name="connsiteY215" fmla="*/ 125412 h 1931671"/>
              <a:gd name="connsiteX216" fmla="*/ 11191607 w 12191996"/>
              <a:gd name="connsiteY216" fmla="*/ 106362 h 1931671"/>
              <a:gd name="connsiteX217" fmla="*/ 11229707 w 12191996"/>
              <a:gd name="connsiteY217" fmla="*/ 87312 h 1931671"/>
              <a:gd name="connsiteX218" fmla="*/ 11267807 w 12191996"/>
              <a:gd name="connsiteY218" fmla="*/ 68262 h 1931671"/>
              <a:gd name="connsiteX219" fmla="*/ 11304319 w 12191996"/>
              <a:gd name="connsiteY219" fmla="*/ 52387 h 1931671"/>
              <a:gd name="connsiteX220" fmla="*/ 11345595 w 12191996"/>
              <a:gd name="connsiteY220" fmla="*/ 36512 h 1931671"/>
              <a:gd name="connsiteX221" fmla="*/ 11391631 w 12191996"/>
              <a:gd name="connsiteY221" fmla="*/ 20637 h 1931671"/>
              <a:gd name="connsiteX222" fmla="*/ 11444019 w 12191996"/>
              <a:gd name="connsiteY222" fmla="*/ 9525 h 1931671"/>
              <a:gd name="connsiteX223" fmla="*/ 11504345 w 12191996"/>
              <a:gd name="connsiteY223" fmla="*/ 3175 h 1931671"/>
              <a:gd name="connsiteX224" fmla="*/ 11572607 w 12191996"/>
              <a:gd name="connsiteY224" fmla="*/ 0 h 1931671"/>
              <a:gd name="connsiteX225" fmla="*/ 11640869 w 12191996"/>
              <a:gd name="connsiteY225" fmla="*/ 3175 h 1931671"/>
              <a:gd name="connsiteX226" fmla="*/ 11701195 w 12191996"/>
              <a:gd name="connsiteY226" fmla="*/ 9525 h 1931671"/>
              <a:gd name="connsiteX227" fmla="*/ 11753581 w 12191996"/>
              <a:gd name="connsiteY227" fmla="*/ 20637 h 1931671"/>
              <a:gd name="connsiteX228" fmla="*/ 11799619 w 12191996"/>
              <a:gd name="connsiteY228" fmla="*/ 36512 h 1931671"/>
              <a:gd name="connsiteX229" fmla="*/ 11840895 w 12191996"/>
              <a:gd name="connsiteY229" fmla="*/ 52387 h 1931671"/>
              <a:gd name="connsiteX230" fmla="*/ 11877407 w 12191996"/>
              <a:gd name="connsiteY230" fmla="*/ 68262 h 1931671"/>
              <a:gd name="connsiteX231" fmla="*/ 11915507 w 12191996"/>
              <a:gd name="connsiteY231" fmla="*/ 87312 h 1931671"/>
              <a:gd name="connsiteX232" fmla="*/ 11953607 w 12191996"/>
              <a:gd name="connsiteY232" fmla="*/ 106362 h 1931671"/>
              <a:gd name="connsiteX233" fmla="*/ 11990119 w 12191996"/>
              <a:gd name="connsiteY233" fmla="*/ 125412 h 1931671"/>
              <a:gd name="connsiteX234" fmla="*/ 12031395 w 12191996"/>
              <a:gd name="connsiteY234" fmla="*/ 141287 h 1931671"/>
              <a:gd name="connsiteX235" fmla="*/ 12077431 w 12191996"/>
              <a:gd name="connsiteY235" fmla="*/ 155575 h 1931671"/>
              <a:gd name="connsiteX236" fmla="*/ 12129819 w 12191996"/>
              <a:gd name="connsiteY236" fmla="*/ 166688 h 1931671"/>
              <a:gd name="connsiteX237" fmla="*/ 12190145 w 12191996"/>
              <a:gd name="connsiteY237" fmla="*/ 174625 h 1931671"/>
              <a:gd name="connsiteX238" fmla="*/ 12191996 w 12191996"/>
              <a:gd name="connsiteY238" fmla="*/ 174668 h 1931671"/>
              <a:gd name="connsiteX239" fmla="*/ 12191996 w 12191996"/>
              <a:gd name="connsiteY239" fmla="*/ 1931671 h 1931671"/>
              <a:gd name="connsiteX240" fmla="*/ 0 w 12191996"/>
              <a:gd name="connsiteY240" fmla="*/ 1931671 h 1931671"/>
              <a:gd name="connsiteX241" fmla="*/ 0 w 12191996"/>
              <a:gd name="connsiteY241" fmla="*/ 174668 h 1931671"/>
              <a:gd name="connsiteX242" fmla="*/ 1851 w 12191996"/>
              <a:gd name="connsiteY242" fmla="*/ 174625 h 1931671"/>
              <a:gd name="connsiteX243" fmla="*/ 62176 w 12191996"/>
              <a:gd name="connsiteY243" fmla="*/ 166687 h 1931671"/>
              <a:gd name="connsiteX244" fmla="*/ 114563 w 12191996"/>
              <a:gd name="connsiteY244" fmla="*/ 155575 h 1931671"/>
              <a:gd name="connsiteX245" fmla="*/ 160601 w 12191996"/>
              <a:gd name="connsiteY245" fmla="*/ 141287 h 1931671"/>
              <a:gd name="connsiteX246" fmla="*/ 201876 w 12191996"/>
              <a:gd name="connsiteY246" fmla="*/ 125412 h 1931671"/>
              <a:gd name="connsiteX247" fmla="*/ 238388 w 12191996"/>
              <a:gd name="connsiteY247" fmla="*/ 106362 h 1931671"/>
              <a:gd name="connsiteX248" fmla="*/ 276488 w 12191996"/>
              <a:gd name="connsiteY248" fmla="*/ 87312 h 1931671"/>
              <a:gd name="connsiteX249" fmla="*/ 314588 w 12191996"/>
              <a:gd name="connsiteY249" fmla="*/ 68262 h 1931671"/>
              <a:gd name="connsiteX250" fmla="*/ 351101 w 12191996"/>
              <a:gd name="connsiteY250" fmla="*/ 52387 h 1931671"/>
              <a:gd name="connsiteX251" fmla="*/ 392376 w 12191996"/>
              <a:gd name="connsiteY251" fmla="*/ 36512 h 1931671"/>
              <a:gd name="connsiteX252" fmla="*/ 438413 w 12191996"/>
              <a:gd name="connsiteY252" fmla="*/ 20637 h 1931671"/>
              <a:gd name="connsiteX253" fmla="*/ 490801 w 12191996"/>
              <a:gd name="connsiteY253" fmla="*/ 9525 h 1931671"/>
              <a:gd name="connsiteX254" fmla="*/ 551126 w 12191996"/>
              <a:gd name="connsiteY254" fmla="*/ 3175 h 1931671"/>
              <a:gd name="connsiteX255" fmla="*/ 619388 w 12191996"/>
              <a:gd name="connsiteY255" fmla="*/ 0 h 19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2191996" h="1931671">
                <a:moveTo>
                  <a:pt x="619388" y="0"/>
                </a:moveTo>
                <a:lnTo>
                  <a:pt x="687651" y="3175"/>
                </a:lnTo>
                <a:lnTo>
                  <a:pt x="747976" y="9525"/>
                </a:lnTo>
                <a:lnTo>
                  <a:pt x="800363" y="20637"/>
                </a:lnTo>
                <a:lnTo>
                  <a:pt x="846401" y="36512"/>
                </a:lnTo>
                <a:lnTo>
                  <a:pt x="887676" y="52387"/>
                </a:lnTo>
                <a:lnTo>
                  <a:pt x="924188" y="68262"/>
                </a:lnTo>
                <a:lnTo>
                  <a:pt x="962288" y="87312"/>
                </a:lnTo>
                <a:lnTo>
                  <a:pt x="1000388" y="106362"/>
                </a:lnTo>
                <a:lnTo>
                  <a:pt x="1036901" y="125412"/>
                </a:lnTo>
                <a:lnTo>
                  <a:pt x="1078176" y="141287"/>
                </a:lnTo>
                <a:lnTo>
                  <a:pt x="1124213" y="155575"/>
                </a:lnTo>
                <a:lnTo>
                  <a:pt x="1176601" y="166687"/>
                </a:lnTo>
                <a:lnTo>
                  <a:pt x="1236926" y="174625"/>
                </a:lnTo>
                <a:lnTo>
                  <a:pt x="1305188" y="176212"/>
                </a:lnTo>
                <a:lnTo>
                  <a:pt x="1373451" y="174625"/>
                </a:lnTo>
                <a:lnTo>
                  <a:pt x="1433776" y="166687"/>
                </a:lnTo>
                <a:lnTo>
                  <a:pt x="1486163" y="155575"/>
                </a:lnTo>
                <a:lnTo>
                  <a:pt x="1532201" y="141287"/>
                </a:lnTo>
                <a:lnTo>
                  <a:pt x="1573476" y="125412"/>
                </a:lnTo>
                <a:lnTo>
                  <a:pt x="1609988" y="106362"/>
                </a:lnTo>
                <a:lnTo>
                  <a:pt x="1648088" y="87312"/>
                </a:lnTo>
                <a:lnTo>
                  <a:pt x="1686188" y="68262"/>
                </a:lnTo>
                <a:lnTo>
                  <a:pt x="1722701" y="52387"/>
                </a:lnTo>
                <a:lnTo>
                  <a:pt x="1763976" y="36512"/>
                </a:lnTo>
                <a:lnTo>
                  <a:pt x="1810013" y="20637"/>
                </a:lnTo>
                <a:lnTo>
                  <a:pt x="1862401" y="9525"/>
                </a:lnTo>
                <a:lnTo>
                  <a:pt x="1922726" y="3175"/>
                </a:lnTo>
                <a:lnTo>
                  <a:pt x="1990988" y="0"/>
                </a:lnTo>
                <a:lnTo>
                  <a:pt x="2059251" y="3175"/>
                </a:lnTo>
                <a:lnTo>
                  <a:pt x="2119576" y="9525"/>
                </a:lnTo>
                <a:lnTo>
                  <a:pt x="2171963" y="20637"/>
                </a:lnTo>
                <a:lnTo>
                  <a:pt x="2218001" y="36512"/>
                </a:lnTo>
                <a:lnTo>
                  <a:pt x="2259276" y="52387"/>
                </a:lnTo>
                <a:lnTo>
                  <a:pt x="2295788" y="68262"/>
                </a:lnTo>
                <a:lnTo>
                  <a:pt x="2333888" y="87312"/>
                </a:lnTo>
                <a:lnTo>
                  <a:pt x="2371988" y="106362"/>
                </a:lnTo>
                <a:lnTo>
                  <a:pt x="2408501" y="125412"/>
                </a:lnTo>
                <a:lnTo>
                  <a:pt x="2449776" y="141287"/>
                </a:lnTo>
                <a:lnTo>
                  <a:pt x="2495813" y="155575"/>
                </a:lnTo>
                <a:lnTo>
                  <a:pt x="2548201" y="166687"/>
                </a:lnTo>
                <a:lnTo>
                  <a:pt x="2608526" y="174625"/>
                </a:lnTo>
                <a:lnTo>
                  <a:pt x="2676788" y="176212"/>
                </a:lnTo>
                <a:lnTo>
                  <a:pt x="2745051" y="174625"/>
                </a:lnTo>
                <a:lnTo>
                  <a:pt x="2805376" y="166687"/>
                </a:lnTo>
                <a:lnTo>
                  <a:pt x="2857763" y="155575"/>
                </a:lnTo>
                <a:lnTo>
                  <a:pt x="2903801" y="141287"/>
                </a:lnTo>
                <a:lnTo>
                  <a:pt x="2945076" y="125412"/>
                </a:lnTo>
                <a:lnTo>
                  <a:pt x="2981588" y="106362"/>
                </a:lnTo>
                <a:lnTo>
                  <a:pt x="3019688" y="87312"/>
                </a:lnTo>
                <a:lnTo>
                  <a:pt x="3057788" y="68262"/>
                </a:lnTo>
                <a:lnTo>
                  <a:pt x="3094301" y="52387"/>
                </a:lnTo>
                <a:lnTo>
                  <a:pt x="3135576" y="36512"/>
                </a:lnTo>
                <a:lnTo>
                  <a:pt x="3181613" y="20637"/>
                </a:lnTo>
                <a:lnTo>
                  <a:pt x="3234001" y="9525"/>
                </a:lnTo>
                <a:lnTo>
                  <a:pt x="3294326" y="3175"/>
                </a:lnTo>
                <a:lnTo>
                  <a:pt x="3361001" y="0"/>
                </a:lnTo>
                <a:lnTo>
                  <a:pt x="3430851" y="3175"/>
                </a:lnTo>
                <a:lnTo>
                  <a:pt x="3491176" y="9525"/>
                </a:lnTo>
                <a:lnTo>
                  <a:pt x="3543563" y="20637"/>
                </a:lnTo>
                <a:lnTo>
                  <a:pt x="3589601" y="36512"/>
                </a:lnTo>
                <a:lnTo>
                  <a:pt x="3630876" y="52387"/>
                </a:lnTo>
                <a:lnTo>
                  <a:pt x="3667388" y="68262"/>
                </a:lnTo>
                <a:lnTo>
                  <a:pt x="3705488" y="87312"/>
                </a:lnTo>
                <a:lnTo>
                  <a:pt x="3743588" y="106362"/>
                </a:lnTo>
                <a:lnTo>
                  <a:pt x="3780101" y="125412"/>
                </a:lnTo>
                <a:lnTo>
                  <a:pt x="3821376" y="141287"/>
                </a:lnTo>
                <a:lnTo>
                  <a:pt x="3867413" y="155575"/>
                </a:lnTo>
                <a:lnTo>
                  <a:pt x="3919801" y="166687"/>
                </a:lnTo>
                <a:lnTo>
                  <a:pt x="3980126" y="174625"/>
                </a:lnTo>
                <a:lnTo>
                  <a:pt x="4048388" y="176212"/>
                </a:lnTo>
                <a:lnTo>
                  <a:pt x="4116651" y="174625"/>
                </a:lnTo>
                <a:lnTo>
                  <a:pt x="4176976" y="166687"/>
                </a:lnTo>
                <a:lnTo>
                  <a:pt x="4229363" y="155575"/>
                </a:lnTo>
                <a:lnTo>
                  <a:pt x="4275401" y="141287"/>
                </a:lnTo>
                <a:lnTo>
                  <a:pt x="4316676" y="125412"/>
                </a:lnTo>
                <a:lnTo>
                  <a:pt x="4353188" y="106362"/>
                </a:lnTo>
                <a:lnTo>
                  <a:pt x="4429388" y="68262"/>
                </a:lnTo>
                <a:lnTo>
                  <a:pt x="4465901" y="52387"/>
                </a:lnTo>
                <a:lnTo>
                  <a:pt x="4507176" y="36512"/>
                </a:lnTo>
                <a:lnTo>
                  <a:pt x="4553214" y="20637"/>
                </a:lnTo>
                <a:lnTo>
                  <a:pt x="4605601" y="9525"/>
                </a:lnTo>
                <a:lnTo>
                  <a:pt x="4665927" y="3175"/>
                </a:lnTo>
                <a:lnTo>
                  <a:pt x="4734188" y="0"/>
                </a:lnTo>
                <a:lnTo>
                  <a:pt x="4802452" y="3175"/>
                </a:lnTo>
                <a:lnTo>
                  <a:pt x="4862776" y="9525"/>
                </a:lnTo>
                <a:lnTo>
                  <a:pt x="4915164" y="20637"/>
                </a:lnTo>
                <a:lnTo>
                  <a:pt x="4961200" y="36512"/>
                </a:lnTo>
                <a:lnTo>
                  <a:pt x="5002476" y="52387"/>
                </a:lnTo>
                <a:lnTo>
                  <a:pt x="5038988" y="68262"/>
                </a:lnTo>
                <a:lnTo>
                  <a:pt x="5077089" y="87312"/>
                </a:lnTo>
                <a:lnTo>
                  <a:pt x="5115188" y="106362"/>
                </a:lnTo>
                <a:lnTo>
                  <a:pt x="5151700" y="125412"/>
                </a:lnTo>
                <a:lnTo>
                  <a:pt x="5192976" y="141287"/>
                </a:lnTo>
                <a:lnTo>
                  <a:pt x="5239013" y="155575"/>
                </a:lnTo>
                <a:lnTo>
                  <a:pt x="5291400" y="166687"/>
                </a:lnTo>
                <a:lnTo>
                  <a:pt x="5351726" y="174625"/>
                </a:lnTo>
                <a:lnTo>
                  <a:pt x="5410198" y="175985"/>
                </a:lnTo>
                <a:lnTo>
                  <a:pt x="5468670" y="174625"/>
                </a:lnTo>
                <a:lnTo>
                  <a:pt x="5528995" y="166687"/>
                </a:lnTo>
                <a:lnTo>
                  <a:pt x="5581382" y="155575"/>
                </a:lnTo>
                <a:lnTo>
                  <a:pt x="5627420" y="141287"/>
                </a:lnTo>
                <a:lnTo>
                  <a:pt x="5668695" y="125412"/>
                </a:lnTo>
                <a:lnTo>
                  <a:pt x="5705208" y="106362"/>
                </a:lnTo>
                <a:lnTo>
                  <a:pt x="5743307" y="87312"/>
                </a:lnTo>
                <a:lnTo>
                  <a:pt x="5781407" y="68262"/>
                </a:lnTo>
                <a:lnTo>
                  <a:pt x="5817920" y="52387"/>
                </a:lnTo>
                <a:lnTo>
                  <a:pt x="5859195" y="36512"/>
                </a:lnTo>
                <a:lnTo>
                  <a:pt x="5905233" y="20637"/>
                </a:lnTo>
                <a:lnTo>
                  <a:pt x="5957620" y="9525"/>
                </a:lnTo>
                <a:lnTo>
                  <a:pt x="6017946" y="3175"/>
                </a:lnTo>
                <a:lnTo>
                  <a:pt x="6086208" y="0"/>
                </a:lnTo>
                <a:lnTo>
                  <a:pt x="6095998" y="455"/>
                </a:lnTo>
                <a:lnTo>
                  <a:pt x="6105788" y="0"/>
                </a:lnTo>
                <a:lnTo>
                  <a:pt x="6174051" y="3175"/>
                </a:lnTo>
                <a:lnTo>
                  <a:pt x="6234376" y="9525"/>
                </a:lnTo>
                <a:lnTo>
                  <a:pt x="6286763" y="20637"/>
                </a:lnTo>
                <a:lnTo>
                  <a:pt x="6332801" y="36512"/>
                </a:lnTo>
                <a:lnTo>
                  <a:pt x="6374076" y="52387"/>
                </a:lnTo>
                <a:lnTo>
                  <a:pt x="6410588" y="68262"/>
                </a:lnTo>
                <a:lnTo>
                  <a:pt x="6448688" y="87312"/>
                </a:lnTo>
                <a:lnTo>
                  <a:pt x="6486788" y="106362"/>
                </a:lnTo>
                <a:lnTo>
                  <a:pt x="6523301" y="125412"/>
                </a:lnTo>
                <a:lnTo>
                  <a:pt x="6564576" y="141287"/>
                </a:lnTo>
                <a:lnTo>
                  <a:pt x="6610613" y="155575"/>
                </a:lnTo>
                <a:lnTo>
                  <a:pt x="6663001" y="166687"/>
                </a:lnTo>
                <a:lnTo>
                  <a:pt x="6723326" y="174625"/>
                </a:lnTo>
                <a:lnTo>
                  <a:pt x="6781798" y="175985"/>
                </a:lnTo>
                <a:lnTo>
                  <a:pt x="6840270" y="174625"/>
                </a:lnTo>
                <a:lnTo>
                  <a:pt x="6900595" y="166687"/>
                </a:lnTo>
                <a:lnTo>
                  <a:pt x="6952982" y="155575"/>
                </a:lnTo>
                <a:lnTo>
                  <a:pt x="6999020" y="141287"/>
                </a:lnTo>
                <a:lnTo>
                  <a:pt x="7040295" y="125412"/>
                </a:lnTo>
                <a:lnTo>
                  <a:pt x="7076807" y="106362"/>
                </a:lnTo>
                <a:lnTo>
                  <a:pt x="7114907" y="87312"/>
                </a:lnTo>
                <a:lnTo>
                  <a:pt x="7153007" y="68262"/>
                </a:lnTo>
                <a:lnTo>
                  <a:pt x="7189520" y="52387"/>
                </a:lnTo>
                <a:lnTo>
                  <a:pt x="7230795" y="36512"/>
                </a:lnTo>
                <a:lnTo>
                  <a:pt x="7276832" y="20637"/>
                </a:lnTo>
                <a:lnTo>
                  <a:pt x="7329220" y="9525"/>
                </a:lnTo>
                <a:lnTo>
                  <a:pt x="7389545" y="3175"/>
                </a:lnTo>
                <a:lnTo>
                  <a:pt x="7457807" y="0"/>
                </a:lnTo>
                <a:lnTo>
                  <a:pt x="7526070" y="3175"/>
                </a:lnTo>
                <a:lnTo>
                  <a:pt x="7586395" y="9525"/>
                </a:lnTo>
                <a:lnTo>
                  <a:pt x="7638782" y="20637"/>
                </a:lnTo>
                <a:lnTo>
                  <a:pt x="7684820" y="36512"/>
                </a:lnTo>
                <a:lnTo>
                  <a:pt x="7726095" y="52387"/>
                </a:lnTo>
                <a:lnTo>
                  <a:pt x="7762607" y="68262"/>
                </a:lnTo>
                <a:lnTo>
                  <a:pt x="7800707" y="87312"/>
                </a:lnTo>
                <a:lnTo>
                  <a:pt x="7838807" y="106362"/>
                </a:lnTo>
                <a:lnTo>
                  <a:pt x="7875320" y="125412"/>
                </a:lnTo>
                <a:lnTo>
                  <a:pt x="7916595" y="141287"/>
                </a:lnTo>
                <a:lnTo>
                  <a:pt x="7962632" y="155575"/>
                </a:lnTo>
                <a:lnTo>
                  <a:pt x="8015020" y="166687"/>
                </a:lnTo>
                <a:lnTo>
                  <a:pt x="8075345" y="174625"/>
                </a:lnTo>
                <a:lnTo>
                  <a:pt x="8143607" y="176212"/>
                </a:lnTo>
                <a:lnTo>
                  <a:pt x="8211870" y="174625"/>
                </a:lnTo>
                <a:lnTo>
                  <a:pt x="8272195" y="166687"/>
                </a:lnTo>
                <a:lnTo>
                  <a:pt x="8324582" y="155575"/>
                </a:lnTo>
                <a:lnTo>
                  <a:pt x="8370620" y="141287"/>
                </a:lnTo>
                <a:lnTo>
                  <a:pt x="8411895" y="125412"/>
                </a:lnTo>
                <a:lnTo>
                  <a:pt x="8448407" y="106362"/>
                </a:lnTo>
                <a:lnTo>
                  <a:pt x="8486507" y="87312"/>
                </a:lnTo>
                <a:lnTo>
                  <a:pt x="8524607" y="68262"/>
                </a:lnTo>
                <a:lnTo>
                  <a:pt x="8561119" y="52387"/>
                </a:lnTo>
                <a:lnTo>
                  <a:pt x="8602395" y="36512"/>
                </a:lnTo>
                <a:lnTo>
                  <a:pt x="8648431" y="20637"/>
                </a:lnTo>
                <a:lnTo>
                  <a:pt x="8700819" y="9525"/>
                </a:lnTo>
                <a:lnTo>
                  <a:pt x="8761145" y="3175"/>
                </a:lnTo>
                <a:lnTo>
                  <a:pt x="8827819" y="0"/>
                </a:lnTo>
                <a:lnTo>
                  <a:pt x="8897669" y="3175"/>
                </a:lnTo>
                <a:lnTo>
                  <a:pt x="8957995" y="9525"/>
                </a:lnTo>
                <a:lnTo>
                  <a:pt x="9010381" y="20637"/>
                </a:lnTo>
                <a:lnTo>
                  <a:pt x="9056419" y="36512"/>
                </a:lnTo>
                <a:lnTo>
                  <a:pt x="9097695" y="52387"/>
                </a:lnTo>
                <a:lnTo>
                  <a:pt x="9134207" y="68262"/>
                </a:lnTo>
                <a:lnTo>
                  <a:pt x="9172307" y="87312"/>
                </a:lnTo>
                <a:lnTo>
                  <a:pt x="9210407" y="106362"/>
                </a:lnTo>
                <a:lnTo>
                  <a:pt x="9246919" y="125412"/>
                </a:lnTo>
                <a:lnTo>
                  <a:pt x="9288195" y="141287"/>
                </a:lnTo>
                <a:lnTo>
                  <a:pt x="9334231" y="155575"/>
                </a:lnTo>
                <a:lnTo>
                  <a:pt x="9386619" y="166687"/>
                </a:lnTo>
                <a:lnTo>
                  <a:pt x="9446945" y="174625"/>
                </a:lnTo>
                <a:lnTo>
                  <a:pt x="9515207" y="176212"/>
                </a:lnTo>
                <a:lnTo>
                  <a:pt x="9583469" y="174625"/>
                </a:lnTo>
                <a:lnTo>
                  <a:pt x="9643795" y="166687"/>
                </a:lnTo>
                <a:lnTo>
                  <a:pt x="9696181" y="155575"/>
                </a:lnTo>
                <a:lnTo>
                  <a:pt x="9742219" y="141287"/>
                </a:lnTo>
                <a:lnTo>
                  <a:pt x="9783495" y="125412"/>
                </a:lnTo>
                <a:lnTo>
                  <a:pt x="9820007" y="106362"/>
                </a:lnTo>
                <a:lnTo>
                  <a:pt x="9896207" y="68262"/>
                </a:lnTo>
                <a:lnTo>
                  <a:pt x="9932719" y="52387"/>
                </a:lnTo>
                <a:lnTo>
                  <a:pt x="9973995" y="36512"/>
                </a:lnTo>
                <a:lnTo>
                  <a:pt x="10020031" y="20637"/>
                </a:lnTo>
                <a:lnTo>
                  <a:pt x="10072419" y="9525"/>
                </a:lnTo>
                <a:lnTo>
                  <a:pt x="10132745" y="3175"/>
                </a:lnTo>
                <a:lnTo>
                  <a:pt x="10201007" y="0"/>
                </a:lnTo>
                <a:lnTo>
                  <a:pt x="10269269" y="3175"/>
                </a:lnTo>
                <a:lnTo>
                  <a:pt x="10329595" y="9525"/>
                </a:lnTo>
                <a:lnTo>
                  <a:pt x="10381981" y="20637"/>
                </a:lnTo>
                <a:lnTo>
                  <a:pt x="10428019" y="36512"/>
                </a:lnTo>
                <a:lnTo>
                  <a:pt x="10469295" y="52387"/>
                </a:lnTo>
                <a:lnTo>
                  <a:pt x="10505807" y="68262"/>
                </a:lnTo>
                <a:lnTo>
                  <a:pt x="10543907" y="87312"/>
                </a:lnTo>
                <a:lnTo>
                  <a:pt x="10582007" y="106362"/>
                </a:lnTo>
                <a:lnTo>
                  <a:pt x="10618519" y="125412"/>
                </a:lnTo>
                <a:lnTo>
                  <a:pt x="10659795" y="141287"/>
                </a:lnTo>
                <a:lnTo>
                  <a:pt x="10705831" y="155575"/>
                </a:lnTo>
                <a:lnTo>
                  <a:pt x="10758219" y="166687"/>
                </a:lnTo>
                <a:lnTo>
                  <a:pt x="10818545" y="174625"/>
                </a:lnTo>
                <a:lnTo>
                  <a:pt x="10886807" y="176212"/>
                </a:lnTo>
                <a:lnTo>
                  <a:pt x="10955069" y="174625"/>
                </a:lnTo>
                <a:lnTo>
                  <a:pt x="11015395" y="166687"/>
                </a:lnTo>
                <a:lnTo>
                  <a:pt x="11067781" y="155575"/>
                </a:lnTo>
                <a:lnTo>
                  <a:pt x="11113819" y="141287"/>
                </a:lnTo>
                <a:lnTo>
                  <a:pt x="11155095" y="125412"/>
                </a:lnTo>
                <a:lnTo>
                  <a:pt x="11191607" y="106362"/>
                </a:lnTo>
                <a:lnTo>
                  <a:pt x="11229707" y="87312"/>
                </a:lnTo>
                <a:lnTo>
                  <a:pt x="11267807" y="68262"/>
                </a:lnTo>
                <a:lnTo>
                  <a:pt x="11304319" y="52387"/>
                </a:lnTo>
                <a:lnTo>
                  <a:pt x="11345595" y="36512"/>
                </a:lnTo>
                <a:lnTo>
                  <a:pt x="11391631" y="20637"/>
                </a:lnTo>
                <a:lnTo>
                  <a:pt x="11444019" y="9525"/>
                </a:lnTo>
                <a:lnTo>
                  <a:pt x="11504345" y="3175"/>
                </a:lnTo>
                <a:lnTo>
                  <a:pt x="11572607" y="0"/>
                </a:lnTo>
                <a:lnTo>
                  <a:pt x="11640869" y="3175"/>
                </a:lnTo>
                <a:lnTo>
                  <a:pt x="11701195" y="9525"/>
                </a:lnTo>
                <a:lnTo>
                  <a:pt x="11753581" y="20637"/>
                </a:lnTo>
                <a:lnTo>
                  <a:pt x="11799619" y="36512"/>
                </a:lnTo>
                <a:lnTo>
                  <a:pt x="11840895" y="52387"/>
                </a:lnTo>
                <a:lnTo>
                  <a:pt x="11877407" y="68262"/>
                </a:lnTo>
                <a:lnTo>
                  <a:pt x="11915507" y="87312"/>
                </a:lnTo>
                <a:lnTo>
                  <a:pt x="11953607" y="106362"/>
                </a:lnTo>
                <a:lnTo>
                  <a:pt x="11990119" y="125412"/>
                </a:lnTo>
                <a:lnTo>
                  <a:pt x="12031395" y="141287"/>
                </a:lnTo>
                <a:lnTo>
                  <a:pt x="12077431" y="155575"/>
                </a:lnTo>
                <a:lnTo>
                  <a:pt x="12129819" y="166688"/>
                </a:lnTo>
                <a:lnTo>
                  <a:pt x="12190145" y="174625"/>
                </a:lnTo>
                <a:lnTo>
                  <a:pt x="12191996" y="174668"/>
                </a:lnTo>
                <a:lnTo>
                  <a:pt x="12191996" y="1931671"/>
                </a:lnTo>
                <a:lnTo>
                  <a:pt x="0" y="1931671"/>
                </a:lnTo>
                <a:lnTo>
                  <a:pt x="0" y="174668"/>
                </a:lnTo>
                <a:lnTo>
                  <a:pt x="1851" y="174625"/>
                </a:lnTo>
                <a:lnTo>
                  <a:pt x="62176" y="166687"/>
                </a:lnTo>
                <a:lnTo>
                  <a:pt x="114563" y="155575"/>
                </a:lnTo>
                <a:lnTo>
                  <a:pt x="160601" y="141287"/>
                </a:lnTo>
                <a:lnTo>
                  <a:pt x="201876" y="125412"/>
                </a:lnTo>
                <a:lnTo>
                  <a:pt x="238388" y="106362"/>
                </a:lnTo>
                <a:lnTo>
                  <a:pt x="276488" y="87312"/>
                </a:lnTo>
                <a:lnTo>
                  <a:pt x="314588" y="68262"/>
                </a:lnTo>
                <a:lnTo>
                  <a:pt x="351101" y="52387"/>
                </a:lnTo>
                <a:lnTo>
                  <a:pt x="392376" y="36512"/>
                </a:lnTo>
                <a:lnTo>
                  <a:pt x="438413" y="20637"/>
                </a:lnTo>
                <a:lnTo>
                  <a:pt x="490801" y="9525"/>
                </a:lnTo>
                <a:lnTo>
                  <a:pt x="551126" y="3175"/>
                </a:lnTo>
                <a:lnTo>
                  <a:pt x="619388" y="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useBgFill="1">
        <p:nvSpPr>
          <p:cNvPr id="12" name="Freeform: Shape 11">
            <a:extLst>
              <a:ext uri="{FF2B5EF4-FFF2-40B4-BE49-F238E27FC236}">
                <a16:creationId xmlns:a16="http://schemas.microsoft.com/office/drawing/2014/main" id="{C9957036-C837-4C4C-BBF0-4A0EC52A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5102540"/>
          </a:xfrm>
          <a:custGeom>
            <a:avLst/>
            <a:gdLst>
              <a:gd name="connsiteX0" fmla="*/ 0 w 12191996"/>
              <a:gd name="connsiteY0" fmla="*/ 0 h 5102540"/>
              <a:gd name="connsiteX1" fmla="*/ 12191996 w 12191996"/>
              <a:gd name="connsiteY1" fmla="*/ 0 h 5102540"/>
              <a:gd name="connsiteX2" fmla="*/ 12191996 w 12191996"/>
              <a:gd name="connsiteY2" fmla="*/ 5100996 h 5102540"/>
              <a:gd name="connsiteX3" fmla="*/ 12190145 w 12191996"/>
              <a:gd name="connsiteY3" fmla="*/ 5100953 h 5102540"/>
              <a:gd name="connsiteX4" fmla="*/ 12129819 w 12191996"/>
              <a:gd name="connsiteY4" fmla="*/ 5093016 h 5102540"/>
              <a:gd name="connsiteX5" fmla="*/ 12077431 w 12191996"/>
              <a:gd name="connsiteY5" fmla="*/ 5081903 h 5102540"/>
              <a:gd name="connsiteX6" fmla="*/ 12031395 w 12191996"/>
              <a:gd name="connsiteY6" fmla="*/ 5067615 h 5102540"/>
              <a:gd name="connsiteX7" fmla="*/ 11990119 w 12191996"/>
              <a:gd name="connsiteY7" fmla="*/ 5051740 h 5102540"/>
              <a:gd name="connsiteX8" fmla="*/ 11953607 w 12191996"/>
              <a:gd name="connsiteY8" fmla="*/ 5032690 h 5102540"/>
              <a:gd name="connsiteX9" fmla="*/ 11915507 w 12191996"/>
              <a:gd name="connsiteY9" fmla="*/ 5013640 h 5102540"/>
              <a:gd name="connsiteX10" fmla="*/ 11877407 w 12191996"/>
              <a:gd name="connsiteY10" fmla="*/ 4994590 h 5102540"/>
              <a:gd name="connsiteX11" fmla="*/ 11840895 w 12191996"/>
              <a:gd name="connsiteY11" fmla="*/ 4978715 h 5102540"/>
              <a:gd name="connsiteX12" fmla="*/ 11799619 w 12191996"/>
              <a:gd name="connsiteY12" fmla="*/ 4962840 h 5102540"/>
              <a:gd name="connsiteX13" fmla="*/ 11753581 w 12191996"/>
              <a:gd name="connsiteY13" fmla="*/ 4946965 h 5102540"/>
              <a:gd name="connsiteX14" fmla="*/ 11701195 w 12191996"/>
              <a:gd name="connsiteY14" fmla="*/ 4935853 h 5102540"/>
              <a:gd name="connsiteX15" fmla="*/ 11640869 w 12191996"/>
              <a:gd name="connsiteY15" fmla="*/ 4929503 h 5102540"/>
              <a:gd name="connsiteX16" fmla="*/ 11572607 w 12191996"/>
              <a:gd name="connsiteY16" fmla="*/ 4926328 h 5102540"/>
              <a:gd name="connsiteX17" fmla="*/ 11504345 w 12191996"/>
              <a:gd name="connsiteY17" fmla="*/ 4929503 h 5102540"/>
              <a:gd name="connsiteX18" fmla="*/ 11444019 w 12191996"/>
              <a:gd name="connsiteY18" fmla="*/ 4935853 h 5102540"/>
              <a:gd name="connsiteX19" fmla="*/ 11391631 w 12191996"/>
              <a:gd name="connsiteY19" fmla="*/ 4946965 h 5102540"/>
              <a:gd name="connsiteX20" fmla="*/ 11345595 w 12191996"/>
              <a:gd name="connsiteY20" fmla="*/ 4962840 h 5102540"/>
              <a:gd name="connsiteX21" fmla="*/ 11304319 w 12191996"/>
              <a:gd name="connsiteY21" fmla="*/ 4978715 h 5102540"/>
              <a:gd name="connsiteX22" fmla="*/ 11267807 w 12191996"/>
              <a:gd name="connsiteY22" fmla="*/ 4994590 h 5102540"/>
              <a:gd name="connsiteX23" fmla="*/ 11229707 w 12191996"/>
              <a:gd name="connsiteY23" fmla="*/ 5013640 h 5102540"/>
              <a:gd name="connsiteX24" fmla="*/ 11191607 w 12191996"/>
              <a:gd name="connsiteY24" fmla="*/ 5032690 h 5102540"/>
              <a:gd name="connsiteX25" fmla="*/ 11155095 w 12191996"/>
              <a:gd name="connsiteY25" fmla="*/ 5051740 h 5102540"/>
              <a:gd name="connsiteX26" fmla="*/ 11113819 w 12191996"/>
              <a:gd name="connsiteY26" fmla="*/ 5067615 h 5102540"/>
              <a:gd name="connsiteX27" fmla="*/ 11067781 w 12191996"/>
              <a:gd name="connsiteY27" fmla="*/ 5081903 h 5102540"/>
              <a:gd name="connsiteX28" fmla="*/ 11015395 w 12191996"/>
              <a:gd name="connsiteY28" fmla="*/ 5093015 h 5102540"/>
              <a:gd name="connsiteX29" fmla="*/ 10955069 w 12191996"/>
              <a:gd name="connsiteY29" fmla="*/ 5100953 h 5102540"/>
              <a:gd name="connsiteX30" fmla="*/ 10886807 w 12191996"/>
              <a:gd name="connsiteY30" fmla="*/ 5102540 h 5102540"/>
              <a:gd name="connsiteX31" fmla="*/ 10818545 w 12191996"/>
              <a:gd name="connsiteY31" fmla="*/ 5100953 h 5102540"/>
              <a:gd name="connsiteX32" fmla="*/ 10758219 w 12191996"/>
              <a:gd name="connsiteY32" fmla="*/ 5093015 h 5102540"/>
              <a:gd name="connsiteX33" fmla="*/ 10705831 w 12191996"/>
              <a:gd name="connsiteY33" fmla="*/ 5081903 h 5102540"/>
              <a:gd name="connsiteX34" fmla="*/ 10659795 w 12191996"/>
              <a:gd name="connsiteY34" fmla="*/ 5067615 h 5102540"/>
              <a:gd name="connsiteX35" fmla="*/ 10618519 w 12191996"/>
              <a:gd name="connsiteY35" fmla="*/ 5051740 h 5102540"/>
              <a:gd name="connsiteX36" fmla="*/ 10582007 w 12191996"/>
              <a:gd name="connsiteY36" fmla="*/ 5032690 h 5102540"/>
              <a:gd name="connsiteX37" fmla="*/ 10543907 w 12191996"/>
              <a:gd name="connsiteY37" fmla="*/ 5013640 h 5102540"/>
              <a:gd name="connsiteX38" fmla="*/ 10505807 w 12191996"/>
              <a:gd name="connsiteY38" fmla="*/ 4994590 h 5102540"/>
              <a:gd name="connsiteX39" fmla="*/ 10469295 w 12191996"/>
              <a:gd name="connsiteY39" fmla="*/ 4978715 h 5102540"/>
              <a:gd name="connsiteX40" fmla="*/ 10428019 w 12191996"/>
              <a:gd name="connsiteY40" fmla="*/ 4962840 h 5102540"/>
              <a:gd name="connsiteX41" fmla="*/ 10381981 w 12191996"/>
              <a:gd name="connsiteY41" fmla="*/ 4946965 h 5102540"/>
              <a:gd name="connsiteX42" fmla="*/ 10329595 w 12191996"/>
              <a:gd name="connsiteY42" fmla="*/ 4935853 h 5102540"/>
              <a:gd name="connsiteX43" fmla="*/ 10269269 w 12191996"/>
              <a:gd name="connsiteY43" fmla="*/ 4929503 h 5102540"/>
              <a:gd name="connsiteX44" fmla="*/ 10201007 w 12191996"/>
              <a:gd name="connsiteY44" fmla="*/ 4926328 h 5102540"/>
              <a:gd name="connsiteX45" fmla="*/ 10132745 w 12191996"/>
              <a:gd name="connsiteY45" fmla="*/ 4929503 h 5102540"/>
              <a:gd name="connsiteX46" fmla="*/ 10072419 w 12191996"/>
              <a:gd name="connsiteY46" fmla="*/ 4935853 h 5102540"/>
              <a:gd name="connsiteX47" fmla="*/ 10020031 w 12191996"/>
              <a:gd name="connsiteY47" fmla="*/ 4946965 h 5102540"/>
              <a:gd name="connsiteX48" fmla="*/ 9973995 w 12191996"/>
              <a:gd name="connsiteY48" fmla="*/ 4962840 h 5102540"/>
              <a:gd name="connsiteX49" fmla="*/ 9932719 w 12191996"/>
              <a:gd name="connsiteY49" fmla="*/ 4978715 h 5102540"/>
              <a:gd name="connsiteX50" fmla="*/ 9896207 w 12191996"/>
              <a:gd name="connsiteY50" fmla="*/ 4994590 h 5102540"/>
              <a:gd name="connsiteX51" fmla="*/ 9820007 w 12191996"/>
              <a:gd name="connsiteY51" fmla="*/ 5032690 h 5102540"/>
              <a:gd name="connsiteX52" fmla="*/ 9783495 w 12191996"/>
              <a:gd name="connsiteY52" fmla="*/ 5051740 h 5102540"/>
              <a:gd name="connsiteX53" fmla="*/ 9742219 w 12191996"/>
              <a:gd name="connsiteY53" fmla="*/ 5067615 h 5102540"/>
              <a:gd name="connsiteX54" fmla="*/ 9696181 w 12191996"/>
              <a:gd name="connsiteY54" fmla="*/ 5081903 h 5102540"/>
              <a:gd name="connsiteX55" fmla="*/ 9643795 w 12191996"/>
              <a:gd name="connsiteY55" fmla="*/ 5093015 h 5102540"/>
              <a:gd name="connsiteX56" fmla="*/ 9583469 w 12191996"/>
              <a:gd name="connsiteY56" fmla="*/ 5100953 h 5102540"/>
              <a:gd name="connsiteX57" fmla="*/ 9515207 w 12191996"/>
              <a:gd name="connsiteY57" fmla="*/ 5102540 h 5102540"/>
              <a:gd name="connsiteX58" fmla="*/ 9446945 w 12191996"/>
              <a:gd name="connsiteY58" fmla="*/ 5100953 h 5102540"/>
              <a:gd name="connsiteX59" fmla="*/ 9386619 w 12191996"/>
              <a:gd name="connsiteY59" fmla="*/ 5093015 h 5102540"/>
              <a:gd name="connsiteX60" fmla="*/ 9334231 w 12191996"/>
              <a:gd name="connsiteY60" fmla="*/ 5081903 h 5102540"/>
              <a:gd name="connsiteX61" fmla="*/ 9288195 w 12191996"/>
              <a:gd name="connsiteY61" fmla="*/ 5067615 h 5102540"/>
              <a:gd name="connsiteX62" fmla="*/ 9246919 w 12191996"/>
              <a:gd name="connsiteY62" fmla="*/ 5051740 h 5102540"/>
              <a:gd name="connsiteX63" fmla="*/ 9210407 w 12191996"/>
              <a:gd name="connsiteY63" fmla="*/ 5032690 h 5102540"/>
              <a:gd name="connsiteX64" fmla="*/ 9172307 w 12191996"/>
              <a:gd name="connsiteY64" fmla="*/ 5013640 h 5102540"/>
              <a:gd name="connsiteX65" fmla="*/ 9134207 w 12191996"/>
              <a:gd name="connsiteY65" fmla="*/ 4994590 h 5102540"/>
              <a:gd name="connsiteX66" fmla="*/ 9097695 w 12191996"/>
              <a:gd name="connsiteY66" fmla="*/ 4978715 h 5102540"/>
              <a:gd name="connsiteX67" fmla="*/ 9056419 w 12191996"/>
              <a:gd name="connsiteY67" fmla="*/ 4962840 h 5102540"/>
              <a:gd name="connsiteX68" fmla="*/ 9010381 w 12191996"/>
              <a:gd name="connsiteY68" fmla="*/ 4946965 h 5102540"/>
              <a:gd name="connsiteX69" fmla="*/ 8957995 w 12191996"/>
              <a:gd name="connsiteY69" fmla="*/ 4935853 h 5102540"/>
              <a:gd name="connsiteX70" fmla="*/ 8897669 w 12191996"/>
              <a:gd name="connsiteY70" fmla="*/ 4929503 h 5102540"/>
              <a:gd name="connsiteX71" fmla="*/ 8827819 w 12191996"/>
              <a:gd name="connsiteY71" fmla="*/ 4926328 h 5102540"/>
              <a:gd name="connsiteX72" fmla="*/ 8761145 w 12191996"/>
              <a:gd name="connsiteY72" fmla="*/ 4929503 h 5102540"/>
              <a:gd name="connsiteX73" fmla="*/ 8700819 w 12191996"/>
              <a:gd name="connsiteY73" fmla="*/ 4935853 h 5102540"/>
              <a:gd name="connsiteX74" fmla="*/ 8648431 w 12191996"/>
              <a:gd name="connsiteY74" fmla="*/ 4946965 h 5102540"/>
              <a:gd name="connsiteX75" fmla="*/ 8602395 w 12191996"/>
              <a:gd name="connsiteY75" fmla="*/ 4962840 h 5102540"/>
              <a:gd name="connsiteX76" fmla="*/ 8561119 w 12191996"/>
              <a:gd name="connsiteY76" fmla="*/ 4978715 h 5102540"/>
              <a:gd name="connsiteX77" fmla="*/ 8524607 w 12191996"/>
              <a:gd name="connsiteY77" fmla="*/ 4994590 h 5102540"/>
              <a:gd name="connsiteX78" fmla="*/ 8486507 w 12191996"/>
              <a:gd name="connsiteY78" fmla="*/ 5013640 h 5102540"/>
              <a:gd name="connsiteX79" fmla="*/ 8448407 w 12191996"/>
              <a:gd name="connsiteY79" fmla="*/ 5032690 h 5102540"/>
              <a:gd name="connsiteX80" fmla="*/ 8411895 w 12191996"/>
              <a:gd name="connsiteY80" fmla="*/ 5051740 h 5102540"/>
              <a:gd name="connsiteX81" fmla="*/ 8370620 w 12191996"/>
              <a:gd name="connsiteY81" fmla="*/ 5067615 h 5102540"/>
              <a:gd name="connsiteX82" fmla="*/ 8324582 w 12191996"/>
              <a:gd name="connsiteY82" fmla="*/ 5081903 h 5102540"/>
              <a:gd name="connsiteX83" fmla="*/ 8272195 w 12191996"/>
              <a:gd name="connsiteY83" fmla="*/ 5093015 h 5102540"/>
              <a:gd name="connsiteX84" fmla="*/ 8211870 w 12191996"/>
              <a:gd name="connsiteY84" fmla="*/ 5100953 h 5102540"/>
              <a:gd name="connsiteX85" fmla="*/ 8143607 w 12191996"/>
              <a:gd name="connsiteY85" fmla="*/ 5102540 h 5102540"/>
              <a:gd name="connsiteX86" fmla="*/ 8075345 w 12191996"/>
              <a:gd name="connsiteY86" fmla="*/ 5100953 h 5102540"/>
              <a:gd name="connsiteX87" fmla="*/ 8015020 w 12191996"/>
              <a:gd name="connsiteY87" fmla="*/ 5093015 h 5102540"/>
              <a:gd name="connsiteX88" fmla="*/ 7962632 w 12191996"/>
              <a:gd name="connsiteY88" fmla="*/ 5081903 h 5102540"/>
              <a:gd name="connsiteX89" fmla="*/ 7916595 w 12191996"/>
              <a:gd name="connsiteY89" fmla="*/ 5067615 h 5102540"/>
              <a:gd name="connsiteX90" fmla="*/ 7875320 w 12191996"/>
              <a:gd name="connsiteY90" fmla="*/ 5051740 h 5102540"/>
              <a:gd name="connsiteX91" fmla="*/ 7838807 w 12191996"/>
              <a:gd name="connsiteY91" fmla="*/ 5032690 h 5102540"/>
              <a:gd name="connsiteX92" fmla="*/ 7800707 w 12191996"/>
              <a:gd name="connsiteY92" fmla="*/ 5013640 h 5102540"/>
              <a:gd name="connsiteX93" fmla="*/ 7762607 w 12191996"/>
              <a:gd name="connsiteY93" fmla="*/ 4994590 h 5102540"/>
              <a:gd name="connsiteX94" fmla="*/ 7726095 w 12191996"/>
              <a:gd name="connsiteY94" fmla="*/ 4978715 h 5102540"/>
              <a:gd name="connsiteX95" fmla="*/ 7684820 w 12191996"/>
              <a:gd name="connsiteY95" fmla="*/ 4962840 h 5102540"/>
              <a:gd name="connsiteX96" fmla="*/ 7638782 w 12191996"/>
              <a:gd name="connsiteY96" fmla="*/ 4946965 h 5102540"/>
              <a:gd name="connsiteX97" fmla="*/ 7586395 w 12191996"/>
              <a:gd name="connsiteY97" fmla="*/ 4935853 h 5102540"/>
              <a:gd name="connsiteX98" fmla="*/ 7526070 w 12191996"/>
              <a:gd name="connsiteY98" fmla="*/ 4929503 h 5102540"/>
              <a:gd name="connsiteX99" fmla="*/ 7457807 w 12191996"/>
              <a:gd name="connsiteY99" fmla="*/ 4926328 h 5102540"/>
              <a:gd name="connsiteX100" fmla="*/ 7389545 w 12191996"/>
              <a:gd name="connsiteY100" fmla="*/ 4929503 h 5102540"/>
              <a:gd name="connsiteX101" fmla="*/ 7329220 w 12191996"/>
              <a:gd name="connsiteY101" fmla="*/ 4935853 h 5102540"/>
              <a:gd name="connsiteX102" fmla="*/ 7276832 w 12191996"/>
              <a:gd name="connsiteY102" fmla="*/ 4946965 h 5102540"/>
              <a:gd name="connsiteX103" fmla="*/ 7230795 w 12191996"/>
              <a:gd name="connsiteY103" fmla="*/ 4962840 h 5102540"/>
              <a:gd name="connsiteX104" fmla="*/ 7189520 w 12191996"/>
              <a:gd name="connsiteY104" fmla="*/ 4978715 h 5102540"/>
              <a:gd name="connsiteX105" fmla="*/ 7153007 w 12191996"/>
              <a:gd name="connsiteY105" fmla="*/ 4994590 h 5102540"/>
              <a:gd name="connsiteX106" fmla="*/ 7114907 w 12191996"/>
              <a:gd name="connsiteY106" fmla="*/ 5013640 h 5102540"/>
              <a:gd name="connsiteX107" fmla="*/ 7076807 w 12191996"/>
              <a:gd name="connsiteY107" fmla="*/ 5032690 h 5102540"/>
              <a:gd name="connsiteX108" fmla="*/ 7040295 w 12191996"/>
              <a:gd name="connsiteY108" fmla="*/ 5051740 h 5102540"/>
              <a:gd name="connsiteX109" fmla="*/ 6999020 w 12191996"/>
              <a:gd name="connsiteY109" fmla="*/ 5067615 h 5102540"/>
              <a:gd name="connsiteX110" fmla="*/ 6952982 w 12191996"/>
              <a:gd name="connsiteY110" fmla="*/ 5081903 h 5102540"/>
              <a:gd name="connsiteX111" fmla="*/ 6900595 w 12191996"/>
              <a:gd name="connsiteY111" fmla="*/ 5093015 h 5102540"/>
              <a:gd name="connsiteX112" fmla="*/ 6840270 w 12191996"/>
              <a:gd name="connsiteY112" fmla="*/ 5100953 h 5102540"/>
              <a:gd name="connsiteX113" fmla="*/ 6781798 w 12191996"/>
              <a:gd name="connsiteY113" fmla="*/ 5102313 h 5102540"/>
              <a:gd name="connsiteX114" fmla="*/ 6723326 w 12191996"/>
              <a:gd name="connsiteY114" fmla="*/ 5100953 h 5102540"/>
              <a:gd name="connsiteX115" fmla="*/ 6663001 w 12191996"/>
              <a:gd name="connsiteY115" fmla="*/ 5093015 h 5102540"/>
              <a:gd name="connsiteX116" fmla="*/ 6610613 w 12191996"/>
              <a:gd name="connsiteY116" fmla="*/ 5081903 h 5102540"/>
              <a:gd name="connsiteX117" fmla="*/ 6564576 w 12191996"/>
              <a:gd name="connsiteY117" fmla="*/ 5067615 h 5102540"/>
              <a:gd name="connsiteX118" fmla="*/ 6523301 w 12191996"/>
              <a:gd name="connsiteY118" fmla="*/ 5051740 h 5102540"/>
              <a:gd name="connsiteX119" fmla="*/ 6486788 w 12191996"/>
              <a:gd name="connsiteY119" fmla="*/ 5032690 h 5102540"/>
              <a:gd name="connsiteX120" fmla="*/ 6448688 w 12191996"/>
              <a:gd name="connsiteY120" fmla="*/ 5013640 h 5102540"/>
              <a:gd name="connsiteX121" fmla="*/ 6410588 w 12191996"/>
              <a:gd name="connsiteY121" fmla="*/ 4994590 h 5102540"/>
              <a:gd name="connsiteX122" fmla="*/ 6374076 w 12191996"/>
              <a:gd name="connsiteY122" fmla="*/ 4978715 h 5102540"/>
              <a:gd name="connsiteX123" fmla="*/ 6332801 w 12191996"/>
              <a:gd name="connsiteY123" fmla="*/ 4962840 h 5102540"/>
              <a:gd name="connsiteX124" fmla="*/ 6286763 w 12191996"/>
              <a:gd name="connsiteY124" fmla="*/ 4946965 h 5102540"/>
              <a:gd name="connsiteX125" fmla="*/ 6234376 w 12191996"/>
              <a:gd name="connsiteY125" fmla="*/ 4935853 h 5102540"/>
              <a:gd name="connsiteX126" fmla="*/ 6174051 w 12191996"/>
              <a:gd name="connsiteY126" fmla="*/ 4929503 h 5102540"/>
              <a:gd name="connsiteX127" fmla="*/ 6105788 w 12191996"/>
              <a:gd name="connsiteY127" fmla="*/ 4926328 h 5102540"/>
              <a:gd name="connsiteX128" fmla="*/ 6095998 w 12191996"/>
              <a:gd name="connsiteY128" fmla="*/ 4926783 h 5102540"/>
              <a:gd name="connsiteX129" fmla="*/ 6086208 w 12191996"/>
              <a:gd name="connsiteY129" fmla="*/ 4926328 h 5102540"/>
              <a:gd name="connsiteX130" fmla="*/ 6017946 w 12191996"/>
              <a:gd name="connsiteY130" fmla="*/ 4929503 h 5102540"/>
              <a:gd name="connsiteX131" fmla="*/ 5957620 w 12191996"/>
              <a:gd name="connsiteY131" fmla="*/ 4935853 h 5102540"/>
              <a:gd name="connsiteX132" fmla="*/ 5905233 w 12191996"/>
              <a:gd name="connsiteY132" fmla="*/ 4946965 h 5102540"/>
              <a:gd name="connsiteX133" fmla="*/ 5859195 w 12191996"/>
              <a:gd name="connsiteY133" fmla="*/ 4962840 h 5102540"/>
              <a:gd name="connsiteX134" fmla="*/ 5817920 w 12191996"/>
              <a:gd name="connsiteY134" fmla="*/ 4978715 h 5102540"/>
              <a:gd name="connsiteX135" fmla="*/ 5781407 w 12191996"/>
              <a:gd name="connsiteY135" fmla="*/ 4994590 h 5102540"/>
              <a:gd name="connsiteX136" fmla="*/ 5743307 w 12191996"/>
              <a:gd name="connsiteY136" fmla="*/ 5013640 h 5102540"/>
              <a:gd name="connsiteX137" fmla="*/ 5705208 w 12191996"/>
              <a:gd name="connsiteY137" fmla="*/ 5032690 h 5102540"/>
              <a:gd name="connsiteX138" fmla="*/ 5668695 w 12191996"/>
              <a:gd name="connsiteY138" fmla="*/ 5051740 h 5102540"/>
              <a:gd name="connsiteX139" fmla="*/ 5627420 w 12191996"/>
              <a:gd name="connsiteY139" fmla="*/ 5067615 h 5102540"/>
              <a:gd name="connsiteX140" fmla="*/ 5581382 w 12191996"/>
              <a:gd name="connsiteY140" fmla="*/ 5081903 h 5102540"/>
              <a:gd name="connsiteX141" fmla="*/ 5528995 w 12191996"/>
              <a:gd name="connsiteY141" fmla="*/ 5093015 h 5102540"/>
              <a:gd name="connsiteX142" fmla="*/ 5468670 w 12191996"/>
              <a:gd name="connsiteY142" fmla="*/ 5100953 h 5102540"/>
              <a:gd name="connsiteX143" fmla="*/ 5410198 w 12191996"/>
              <a:gd name="connsiteY143" fmla="*/ 5102313 h 5102540"/>
              <a:gd name="connsiteX144" fmla="*/ 5351726 w 12191996"/>
              <a:gd name="connsiteY144" fmla="*/ 5100953 h 5102540"/>
              <a:gd name="connsiteX145" fmla="*/ 5291400 w 12191996"/>
              <a:gd name="connsiteY145" fmla="*/ 5093015 h 5102540"/>
              <a:gd name="connsiteX146" fmla="*/ 5239013 w 12191996"/>
              <a:gd name="connsiteY146" fmla="*/ 5081903 h 5102540"/>
              <a:gd name="connsiteX147" fmla="*/ 5192976 w 12191996"/>
              <a:gd name="connsiteY147" fmla="*/ 5067615 h 5102540"/>
              <a:gd name="connsiteX148" fmla="*/ 5151700 w 12191996"/>
              <a:gd name="connsiteY148" fmla="*/ 5051740 h 5102540"/>
              <a:gd name="connsiteX149" fmla="*/ 5115188 w 12191996"/>
              <a:gd name="connsiteY149" fmla="*/ 5032690 h 5102540"/>
              <a:gd name="connsiteX150" fmla="*/ 5077089 w 12191996"/>
              <a:gd name="connsiteY150" fmla="*/ 5013640 h 5102540"/>
              <a:gd name="connsiteX151" fmla="*/ 5038988 w 12191996"/>
              <a:gd name="connsiteY151" fmla="*/ 4994590 h 5102540"/>
              <a:gd name="connsiteX152" fmla="*/ 5002476 w 12191996"/>
              <a:gd name="connsiteY152" fmla="*/ 4978715 h 5102540"/>
              <a:gd name="connsiteX153" fmla="*/ 4961200 w 12191996"/>
              <a:gd name="connsiteY153" fmla="*/ 4962840 h 5102540"/>
              <a:gd name="connsiteX154" fmla="*/ 4915164 w 12191996"/>
              <a:gd name="connsiteY154" fmla="*/ 4946965 h 5102540"/>
              <a:gd name="connsiteX155" fmla="*/ 4862776 w 12191996"/>
              <a:gd name="connsiteY155" fmla="*/ 4935853 h 5102540"/>
              <a:gd name="connsiteX156" fmla="*/ 4802452 w 12191996"/>
              <a:gd name="connsiteY156" fmla="*/ 4929503 h 5102540"/>
              <a:gd name="connsiteX157" fmla="*/ 4734188 w 12191996"/>
              <a:gd name="connsiteY157" fmla="*/ 4926328 h 5102540"/>
              <a:gd name="connsiteX158" fmla="*/ 4665927 w 12191996"/>
              <a:gd name="connsiteY158" fmla="*/ 4929503 h 5102540"/>
              <a:gd name="connsiteX159" fmla="*/ 4605601 w 12191996"/>
              <a:gd name="connsiteY159" fmla="*/ 4935853 h 5102540"/>
              <a:gd name="connsiteX160" fmla="*/ 4553214 w 12191996"/>
              <a:gd name="connsiteY160" fmla="*/ 4946965 h 5102540"/>
              <a:gd name="connsiteX161" fmla="*/ 4507176 w 12191996"/>
              <a:gd name="connsiteY161" fmla="*/ 4962840 h 5102540"/>
              <a:gd name="connsiteX162" fmla="*/ 4465901 w 12191996"/>
              <a:gd name="connsiteY162" fmla="*/ 4978715 h 5102540"/>
              <a:gd name="connsiteX163" fmla="*/ 4429388 w 12191996"/>
              <a:gd name="connsiteY163" fmla="*/ 4994590 h 5102540"/>
              <a:gd name="connsiteX164" fmla="*/ 4353188 w 12191996"/>
              <a:gd name="connsiteY164" fmla="*/ 5032690 h 5102540"/>
              <a:gd name="connsiteX165" fmla="*/ 4316676 w 12191996"/>
              <a:gd name="connsiteY165" fmla="*/ 5051740 h 5102540"/>
              <a:gd name="connsiteX166" fmla="*/ 4275401 w 12191996"/>
              <a:gd name="connsiteY166" fmla="*/ 5067615 h 5102540"/>
              <a:gd name="connsiteX167" fmla="*/ 4229363 w 12191996"/>
              <a:gd name="connsiteY167" fmla="*/ 5081903 h 5102540"/>
              <a:gd name="connsiteX168" fmla="*/ 4176976 w 12191996"/>
              <a:gd name="connsiteY168" fmla="*/ 5093015 h 5102540"/>
              <a:gd name="connsiteX169" fmla="*/ 4116651 w 12191996"/>
              <a:gd name="connsiteY169" fmla="*/ 5100953 h 5102540"/>
              <a:gd name="connsiteX170" fmla="*/ 4048388 w 12191996"/>
              <a:gd name="connsiteY170" fmla="*/ 5102540 h 5102540"/>
              <a:gd name="connsiteX171" fmla="*/ 3980126 w 12191996"/>
              <a:gd name="connsiteY171" fmla="*/ 5100953 h 5102540"/>
              <a:gd name="connsiteX172" fmla="*/ 3919801 w 12191996"/>
              <a:gd name="connsiteY172" fmla="*/ 5093015 h 5102540"/>
              <a:gd name="connsiteX173" fmla="*/ 3867413 w 12191996"/>
              <a:gd name="connsiteY173" fmla="*/ 5081903 h 5102540"/>
              <a:gd name="connsiteX174" fmla="*/ 3821376 w 12191996"/>
              <a:gd name="connsiteY174" fmla="*/ 5067615 h 5102540"/>
              <a:gd name="connsiteX175" fmla="*/ 3780101 w 12191996"/>
              <a:gd name="connsiteY175" fmla="*/ 5051740 h 5102540"/>
              <a:gd name="connsiteX176" fmla="*/ 3743588 w 12191996"/>
              <a:gd name="connsiteY176" fmla="*/ 5032690 h 5102540"/>
              <a:gd name="connsiteX177" fmla="*/ 3705488 w 12191996"/>
              <a:gd name="connsiteY177" fmla="*/ 5013640 h 5102540"/>
              <a:gd name="connsiteX178" fmla="*/ 3667388 w 12191996"/>
              <a:gd name="connsiteY178" fmla="*/ 4994590 h 5102540"/>
              <a:gd name="connsiteX179" fmla="*/ 3630876 w 12191996"/>
              <a:gd name="connsiteY179" fmla="*/ 4978715 h 5102540"/>
              <a:gd name="connsiteX180" fmla="*/ 3589601 w 12191996"/>
              <a:gd name="connsiteY180" fmla="*/ 4962840 h 5102540"/>
              <a:gd name="connsiteX181" fmla="*/ 3543563 w 12191996"/>
              <a:gd name="connsiteY181" fmla="*/ 4946965 h 5102540"/>
              <a:gd name="connsiteX182" fmla="*/ 3491176 w 12191996"/>
              <a:gd name="connsiteY182" fmla="*/ 4935853 h 5102540"/>
              <a:gd name="connsiteX183" fmla="*/ 3430851 w 12191996"/>
              <a:gd name="connsiteY183" fmla="*/ 4929503 h 5102540"/>
              <a:gd name="connsiteX184" fmla="*/ 3361001 w 12191996"/>
              <a:gd name="connsiteY184" fmla="*/ 4926328 h 5102540"/>
              <a:gd name="connsiteX185" fmla="*/ 3294326 w 12191996"/>
              <a:gd name="connsiteY185" fmla="*/ 4929503 h 5102540"/>
              <a:gd name="connsiteX186" fmla="*/ 3234001 w 12191996"/>
              <a:gd name="connsiteY186" fmla="*/ 4935853 h 5102540"/>
              <a:gd name="connsiteX187" fmla="*/ 3181613 w 12191996"/>
              <a:gd name="connsiteY187" fmla="*/ 4946965 h 5102540"/>
              <a:gd name="connsiteX188" fmla="*/ 3135576 w 12191996"/>
              <a:gd name="connsiteY188" fmla="*/ 4962840 h 5102540"/>
              <a:gd name="connsiteX189" fmla="*/ 3094301 w 12191996"/>
              <a:gd name="connsiteY189" fmla="*/ 4978715 h 5102540"/>
              <a:gd name="connsiteX190" fmla="*/ 3057788 w 12191996"/>
              <a:gd name="connsiteY190" fmla="*/ 4994590 h 5102540"/>
              <a:gd name="connsiteX191" fmla="*/ 3019688 w 12191996"/>
              <a:gd name="connsiteY191" fmla="*/ 5013640 h 5102540"/>
              <a:gd name="connsiteX192" fmla="*/ 2981588 w 12191996"/>
              <a:gd name="connsiteY192" fmla="*/ 5032690 h 5102540"/>
              <a:gd name="connsiteX193" fmla="*/ 2945076 w 12191996"/>
              <a:gd name="connsiteY193" fmla="*/ 5051740 h 5102540"/>
              <a:gd name="connsiteX194" fmla="*/ 2903801 w 12191996"/>
              <a:gd name="connsiteY194" fmla="*/ 5067615 h 5102540"/>
              <a:gd name="connsiteX195" fmla="*/ 2857763 w 12191996"/>
              <a:gd name="connsiteY195" fmla="*/ 5081903 h 5102540"/>
              <a:gd name="connsiteX196" fmla="*/ 2805376 w 12191996"/>
              <a:gd name="connsiteY196" fmla="*/ 5093015 h 5102540"/>
              <a:gd name="connsiteX197" fmla="*/ 2745051 w 12191996"/>
              <a:gd name="connsiteY197" fmla="*/ 5100953 h 5102540"/>
              <a:gd name="connsiteX198" fmla="*/ 2676788 w 12191996"/>
              <a:gd name="connsiteY198" fmla="*/ 5102540 h 5102540"/>
              <a:gd name="connsiteX199" fmla="*/ 2608526 w 12191996"/>
              <a:gd name="connsiteY199" fmla="*/ 5100953 h 5102540"/>
              <a:gd name="connsiteX200" fmla="*/ 2548201 w 12191996"/>
              <a:gd name="connsiteY200" fmla="*/ 5093015 h 5102540"/>
              <a:gd name="connsiteX201" fmla="*/ 2495813 w 12191996"/>
              <a:gd name="connsiteY201" fmla="*/ 5081903 h 5102540"/>
              <a:gd name="connsiteX202" fmla="*/ 2449776 w 12191996"/>
              <a:gd name="connsiteY202" fmla="*/ 5067615 h 5102540"/>
              <a:gd name="connsiteX203" fmla="*/ 2408501 w 12191996"/>
              <a:gd name="connsiteY203" fmla="*/ 5051740 h 5102540"/>
              <a:gd name="connsiteX204" fmla="*/ 2371988 w 12191996"/>
              <a:gd name="connsiteY204" fmla="*/ 5032690 h 5102540"/>
              <a:gd name="connsiteX205" fmla="*/ 2333888 w 12191996"/>
              <a:gd name="connsiteY205" fmla="*/ 5013640 h 5102540"/>
              <a:gd name="connsiteX206" fmla="*/ 2295788 w 12191996"/>
              <a:gd name="connsiteY206" fmla="*/ 4994590 h 5102540"/>
              <a:gd name="connsiteX207" fmla="*/ 2259276 w 12191996"/>
              <a:gd name="connsiteY207" fmla="*/ 4978715 h 5102540"/>
              <a:gd name="connsiteX208" fmla="*/ 2218001 w 12191996"/>
              <a:gd name="connsiteY208" fmla="*/ 4962840 h 5102540"/>
              <a:gd name="connsiteX209" fmla="*/ 2171963 w 12191996"/>
              <a:gd name="connsiteY209" fmla="*/ 4946965 h 5102540"/>
              <a:gd name="connsiteX210" fmla="*/ 2119576 w 12191996"/>
              <a:gd name="connsiteY210" fmla="*/ 4935853 h 5102540"/>
              <a:gd name="connsiteX211" fmla="*/ 2059251 w 12191996"/>
              <a:gd name="connsiteY211" fmla="*/ 4929503 h 5102540"/>
              <a:gd name="connsiteX212" fmla="*/ 1990988 w 12191996"/>
              <a:gd name="connsiteY212" fmla="*/ 4926328 h 5102540"/>
              <a:gd name="connsiteX213" fmla="*/ 1922726 w 12191996"/>
              <a:gd name="connsiteY213" fmla="*/ 4929503 h 5102540"/>
              <a:gd name="connsiteX214" fmla="*/ 1862401 w 12191996"/>
              <a:gd name="connsiteY214" fmla="*/ 4935853 h 5102540"/>
              <a:gd name="connsiteX215" fmla="*/ 1810013 w 12191996"/>
              <a:gd name="connsiteY215" fmla="*/ 4946965 h 5102540"/>
              <a:gd name="connsiteX216" fmla="*/ 1763976 w 12191996"/>
              <a:gd name="connsiteY216" fmla="*/ 4962840 h 5102540"/>
              <a:gd name="connsiteX217" fmla="*/ 1722701 w 12191996"/>
              <a:gd name="connsiteY217" fmla="*/ 4978715 h 5102540"/>
              <a:gd name="connsiteX218" fmla="*/ 1686188 w 12191996"/>
              <a:gd name="connsiteY218" fmla="*/ 4994590 h 5102540"/>
              <a:gd name="connsiteX219" fmla="*/ 1648088 w 12191996"/>
              <a:gd name="connsiteY219" fmla="*/ 5013640 h 5102540"/>
              <a:gd name="connsiteX220" fmla="*/ 1609988 w 12191996"/>
              <a:gd name="connsiteY220" fmla="*/ 5032690 h 5102540"/>
              <a:gd name="connsiteX221" fmla="*/ 1573476 w 12191996"/>
              <a:gd name="connsiteY221" fmla="*/ 5051740 h 5102540"/>
              <a:gd name="connsiteX222" fmla="*/ 1532201 w 12191996"/>
              <a:gd name="connsiteY222" fmla="*/ 5067615 h 5102540"/>
              <a:gd name="connsiteX223" fmla="*/ 1486163 w 12191996"/>
              <a:gd name="connsiteY223" fmla="*/ 5081903 h 5102540"/>
              <a:gd name="connsiteX224" fmla="*/ 1433776 w 12191996"/>
              <a:gd name="connsiteY224" fmla="*/ 5093015 h 5102540"/>
              <a:gd name="connsiteX225" fmla="*/ 1373451 w 12191996"/>
              <a:gd name="connsiteY225" fmla="*/ 5100953 h 5102540"/>
              <a:gd name="connsiteX226" fmla="*/ 1305188 w 12191996"/>
              <a:gd name="connsiteY226" fmla="*/ 5102540 h 5102540"/>
              <a:gd name="connsiteX227" fmla="*/ 1236926 w 12191996"/>
              <a:gd name="connsiteY227" fmla="*/ 5100953 h 5102540"/>
              <a:gd name="connsiteX228" fmla="*/ 1176601 w 12191996"/>
              <a:gd name="connsiteY228" fmla="*/ 5093015 h 5102540"/>
              <a:gd name="connsiteX229" fmla="*/ 1124213 w 12191996"/>
              <a:gd name="connsiteY229" fmla="*/ 5081903 h 5102540"/>
              <a:gd name="connsiteX230" fmla="*/ 1078176 w 12191996"/>
              <a:gd name="connsiteY230" fmla="*/ 5067615 h 5102540"/>
              <a:gd name="connsiteX231" fmla="*/ 1036901 w 12191996"/>
              <a:gd name="connsiteY231" fmla="*/ 5051740 h 5102540"/>
              <a:gd name="connsiteX232" fmla="*/ 1000388 w 12191996"/>
              <a:gd name="connsiteY232" fmla="*/ 5032690 h 5102540"/>
              <a:gd name="connsiteX233" fmla="*/ 962288 w 12191996"/>
              <a:gd name="connsiteY233" fmla="*/ 5013640 h 5102540"/>
              <a:gd name="connsiteX234" fmla="*/ 924188 w 12191996"/>
              <a:gd name="connsiteY234" fmla="*/ 4994590 h 5102540"/>
              <a:gd name="connsiteX235" fmla="*/ 887676 w 12191996"/>
              <a:gd name="connsiteY235" fmla="*/ 4978715 h 5102540"/>
              <a:gd name="connsiteX236" fmla="*/ 846401 w 12191996"/>
              <a:gd name="connsiteY236" fmla="*/ 4962840 h 5102540"/>
              <a:gd name="connsiteX237" fmla="*/ 800363 w 12191996"/>
              <a:gd name="connsiteY237" fmla="*/ 4946965 h 5102540"/>
              <a:gd name="connsiteX238" fmla="*/ 747976 w 12191996"/>
              <a:gd name="connsiteY238" fmla="*/ 4935853 h 5102540"/>
              <a:gd name="connsiteX239" fmla="*/ 687651 w 12191996"/>
              <a:gd name="connsiteY239" fmla="*/ 4929503 h 5102540"/>
              <a:gd name="connsiteX240" fmla="*/ 619388 w 12191996"/>
              <a:gd name="connsiteY240" fmla="*/ 4926328 h 5102540"/>
              <a:gd name="connsiteX241" fmla="*/ 551126 w 12191996"/>
              <a:gd name="connsiteY241" fmla="*/ 4929503 h 5102540"/>
              <a:gd name="connsiteX242" fmla="*/ 490801 w 12191996"/>
              <a:gd name="connsiteY242" fmla="*/ 4935853 h 5102540"/>
              <a:gd name="connsiteX243" fmla="*/ 438413 w 12191996"/>
              <a:gd name="connsiteY243" fmla="*/ 4946965 h 5102540"/>
              <a:gd name="connsiteX244" fmla="*/ 392376 w 12191996"/>
              <a:gd name="connsiteY244" fmla="*/ 4962840 h 5102540"/>
              <a:gd name="connsiteX245" fmla="*/ 351101 w 12191996"/>
              <a:gd name="connsiteY245" fmla="*/ 4978715 h 5102540"/>
              <a:gd name="connsiteX246" fmla="*/ 314588 w 12191996"/>
              <a:gd name="connsiteY246" fmla="*/ 4994590 h 5102540"/>
              <a:gd name="connsiteX247" fmla="*/ 276488 w 12191996"/>
              <a:gd name="connsiteY247" fmla="*/ 5013640 h 5102540"/>
              <a:gd name="connsiteX248" fmla="*/ 238388 w 12191996"/>
              <a:gd name="connsiteY248" fmla="*/ 5032690 h 5102540"/>
              <a:gd name="connsiteX249" fmla="*/ 201876 w 12191996"/>
              <a:gd name="connsiteY249" fmla="*/ 5051740 h 5102540"/>
              <a:gd name="connsiteX250" fmla="*/ 160601 w 12191996"/>
              <a:gd name="connsiteY250" fmla="*/ 5067615 h 5102540"/>
              <a:gd name="connsiteX251" fmla="*/ 114563 w 12191996"/>
              <a:gd name="connsiteY251" fmla="*/ 5081903 h 5102540"/>
              <a:gd name="connsiteX252" fmla="*/ 62176 w 12191996"/>
              <a:gd name="connsiteY252" fmla="*/ 5093015 h 5102540"/>
              <a:gd name="connsiteX253" fmla="*/ 1851 w 12191996"/>
              <a:gd name="connsiteY253" fmla="*/ 5100953 h 5102540"/>
              <a:gd name="connsiteX254" fmla="*/ 0 w 12191996"/>
              <a:gd name="connsiteY254" fmla="*/ 5100996 h 5102540"/>
              <a:gd name="connsiteX255" fmla="*/ 0 w 12191996"/>
              <a:gd name="connsiteY255" fmla="*/ 0 h 51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2191996" h="5102540">
                <a:moveTo>
                  <a:pt x="0" y="0"/>
                </a:moveTo>
                <a:lnTo>
                  <a:pt x="12191996" y="0"/>
                </a:lnTo>
                <a:lnTo>
                  <a:pt x="12191996" y="5100996"/>
                </a:lnTo>
                <a:lnTo>
                  <a:pt x="12190145" y="5100953"/>
                </a:lnTo>
                <a:lnTo>
                  <a:pt x="12129819" y="5093016"/>
                </a:lnTo>
                <a:lnTo>
                  <a:pt x="12077431" y="5081903"/>
                </a:lnTo>
                <a:lnTo>
                  <a:pt x="12031395" y="5067615"/>
                </a:lnTo>
                <a:lnTo>
                  <a:pt x="11990119" y="5051740"/>
                </a:lnTo>
                <a:lnTo>
                  <a:pt x="11953607" y="5032690"/>
                </a:lnTo>
                <a:lnTo>
                  <a:pt x="11915507" y="5013640"/>
                </a:lnTo>
                <a:lnTo>
                  <a:pt x="11877407" y="4994590"/>
                </a:lnTo>
                <a:lnTo>
                  <a:pt x="11840895" y="4978715"/>
                </a:lnTo>
                <a:lnTo>
                  <a:pt x="11799619" y="4962840"/>
                </a:lnTo>
                <a:lnTo>
                  <a:pt x="11753581" y="4946965"/>
                </a:lnTo>
                <a:lnTo>
                  <a:pt x="11701195" y="4935853"/>
                </a:lnTo>
                <a:lnTo>
                  <a:pt x="11640869" y="4929503"/>
                </a:lnTo>
                <a:lnTo>
                  <a:pt x="11572607" y="4926328"/>
                </a:lnTo>
                <a:lnTo>
                  <a:pt x="11504345" y="4929503"/>
                </a:lnTo>
                <a:lnTo>
                  <a:pt x="11444019" y="4935853"/>
                </a:lnTo>
                <a:lnTo>
                  <a:pt x="11391631" y="4946965"/>
                </a:lnTo>
                <a:lnTo>
                  <a:pt x="11345595" y="4962840"/>
                </a:lnTo>
                <a:lnTo>
                  <a:pt x="11304319" y="4978715"/>
                </a:lnTo>
                <a:lnTo>
                  <a:pt x="11267807" y="4994590"/>
                </a:lnTo>
                <a:lnTo>
                  <a:pt x="11229707" y="5013640"/>
                </a:lnTo>
                <a:lnTo>
                  <a:pt x="11191607" y="5032690"/>
                </a:lnTo>
                <a:lnTo>
                  <a:pt x="11155095" y="5051740"/>
                </a:lnTo>
                <a:lnTo>
                  <a:pt x="11113819" y="5067615"/>
                </a:lnTo>
                <a:lnTo>
                  <a:pt x="11067781" y="5081903"/>
                </a:lnTo>
                <a:lnTo>
                  <a:pt x="11015395" y="5093015"/>
                </a:lnTo>
                <a:lnTo>
                  <a:pt x="10955069" y="5100953"/>
                </a:lnTo>
                <a:lnTo>
                  <a:pt x="10886807" y="5102540"/>
                </a:lnTo>
                <a:lnTo>
                  <a:pt x="10818545" y="5100953"/>
                </a:lnTo>
                <a:lnTo>
                  <a:pt x="10758219" y="5093015"/>
                </a:lnTo>
                <a:lnTo>
                  <a:pt x="10705831" y="5081903"/>
                </a:lnTo>
                <a:lnTo>
                  <a:pt x="10659795" y="5067615"/>
                </a:lnTo>
                <a:lnTo>
                  <a:pt x="10618519" y="5051740"/>
                </a:lnTo>
                <a:lnTo>
                  <a:pt x="10582007" y="5032690"/>
                </a:lnTo>
                <a:lnTo>
                  <a:pt x="10543907" y="5013640"/>
                </a:lnTo>
                <a:lnTo>
                  <a:pt x="10505807" y="4994590"/>
                </a:lnTo>
                <a:lnTo>
                  <a:pt x="10469295" y="4978715"/>
                </a:lnTo>
                <a:lnTo>
                  <a:pt x="10428019" y="4962840"/>
                </a:lnTo>
                <a:lnTo>
                  <a:pt x="10381981" y="4946965"/>
                </a:lnTo>
                <a:lnTo>
                  <a:pt x="10329595" y="4935853"/>
                </a:lnTo>
                <a:lnTo>
                  <a:pt x="10269269" y="4929503"/>
                </a:lnTo>
                <a:lnTo>
                  <a:pt x="10201007" y="4926328"/>
                </a:lnTo>
                <a:lnTo>
                  <a:pt x="10132745" y="4929503"/>
                </a:lnTo>
                <a:lnTo>
                  <a:pt x="10072419" y="4935853"/>
                </a:lnTo>
                <a:lnTo>
                  <a:pt x="10020031" y="4946965"/>
                </a:lnTo>
                <a:lnTo>
                  <a:pt x="9973995" y="4962840"/>
                </a:lnTo>
                <a:lnTo>
                  <a:pt x="9932719" y="4978715"/>
                </a:lnTo>
                <a:lnTo>
                  <a:pt x="9896207" y="4994590"/>
                </a:lnTo>
                <a:lnTo>
                  <a:pt x="9820007" y="5032690"/>
                </a:lnTo>
                <a:lnTo>
                  <a:pt x="9783495" y="5051740"/>
                </a:lnTo>
                <a:lnTo>
                  <a:pt x="9742219" y="5067615"/>
                </a:lnTo>
                <a:lnTo>
                  <a:pt x="9696181" y="5081903"/>
                </a:lnTo>
                <a:lnTo>
                  <a:pt x="9643795" y="5093015"/>
                </a:lnTo>
                <a:lnTo>
                  <a:pt x="9583469" y="5100953"/>
                </a:lnTo>
                <a:lnTo>
                  <a:pt x="9515207" y="5102540"/>
                </a:lnTo>
                <a:lnTo>
                  <a:pt x="9446945" y="5100953"/>
                </a:lnTo>
                <a:lnTo>
                  <a:pt x="9386619" y="5093015"/>
                </a:lnTo>
                <a:lnTo>
                  <a:pt x="9334231" y="5081903"/>
                </a:lnTo>
                <a:lnTo>
                  <a:pt x="9288195" y="5067615"/>
                </a:lnTo>
                <a:lnTo>
                  <a:pt x="9246919" y="5051740"/>
                </a:lnTo>
                <a:lnTo>
                  <a:pt x="9210407" y="5032690"/>
                </a:lnTo>
                <a:lnTo>
                  <a:pt x="9172307" y="5013640"/>
                </a:lnTo>
                <a:lnTo>
                  <a:pt x="9134207" y="4994590"/>
                </a:lnTo>
                <a:lnTo>
                  <a:pt x="9097695" y="4978715"/>
                </a:lnTo>
                <a:lnTo>
                  <a:pt x="9056419" y="4962840"/>
                </a:lnTo>
                <a:lnTo>
                  <a:pt x="9010381" y="4946965"/>
                </a:lnTo>
                <a:lnTo>
                  <a:pt x="8957995" y="4935853"/>
                </a:lnTo>
                <a:lnTo>
                  <a:pt x="8897669" y="4929503"/>
                </a:lnTo>
                <a:lnTo>
                  <a:pt x="8827819" y="4926328"/>
                </a:lnTo>
                <a:lnTo>
                  <a:pt x="8761145" y="4929503"/>
                </a:lnTo>
                <a:lnTo>
                  <a:pt x="8700819" y="4935853"/>
                </a:lnTo>
                <a:lnTo>
                  <a:pt x="8648431" y="4946965"/>
                </a:lnTo>
                <a:lnTo>
                  <a:pt x="8602395" y="4962840"/>
                </a:lnTo>
                <a:lnTo>
                  <a:pt x="8561119" y="4978715"/>
                </a:lnTo>
                <a:lnTo>
                  <a:pt x="8524607" y="4994590"/>
                </a:lnTo>
                <a:lnTo>
                  <a:pt x="8486507" y="5013640"/>
                </a:lnTo>
                <a:lnTo>
                  <a:pt x="8448407" y="5032690"/>
                </a:lnTo>
                <a:lnTo>
                  <a:pt x="8411895" y="5051740"/>
                </a:lnTo>
                <a:lnTo>
                  <a:pt x="8370620" y="5067615"/>
                </a:lnTo>
                <a:lnTo>
                  <a:pt x="8324582" y="5081903"/>
                </a:lnTo>
                <a:lnTo>
                  <a:pt x="8272195" y="5093015"/>
                </a:lnTo>
                <a:lnTo>
                  <a:pt x="8211870" y="5100953"/>
                </a:lnTo>
                <a:lnTo>
                  <a:pt x="8143607" y="5102540"/>
                </a:lnTo>
                <a:lnTo>
                  <a:pt x="8075345" y="5100953"/>
                </a:lnTo>
                <a:lnTo>
                  <a:pt x="8015020" y="5093015"/>
                </a:lnTo>
                <a:lnTo>
                  <a:pt x="7962632" y="5081903"/>
                </a:lnTo>
                <a:lnTo>
                  <a:pt x="7916595" y="5067615"/>
                </a:lnTo>
                <a:lnTo>
                  <a:pt x="7875320" y="5051740"/>
                </a:lnTo>
                <a:lnTo>
                  <a:pt x="7838807" y="5032690"/>
                </a:lnTo>
                <a:lnTo>
                  <a:pt x="7800707" y="5013640"/>
                </a:lnTo>
                <a:lnTo>
                  <a:pt x="7762607" y="4994590"/>
                </a:lnTo>
                <a:lnTo>
                  <a:pt x="7726095" y="4978715"/>
                </a:lnTo>
                <a:lnTo>
                  <a:pt x="7684820" y="4962840"/>
                </a:lnTo>
                <a:lnTo>
                  <a:pt x="7638782" y="4946965"/>
                </a:lnTo>
                <a:lnTo>
                  <a:pt x="7586395" y="4935853"/>
                </a:lnTo>
                <a:lnTo>
                  <a:pt x="7526070" y="4929503"/>
                </a:lnTo>
                <a:lnTo>
                  <a:pt x="7457807" y="4926328"/>
                </a:lnTo>
                <a:lnTo>
                  <a:pt x="7389545" y="4929503"/>
                </a:lnTo>
                <a:lnTo>
                  <a:pt x="7329220" y="4935853"/>
                </a:lnTo>
                <a:lnTo>
                  <a:pt x="7276832" y="4946965"/>
                </a:lnTo>
                <a:lnTo>
                  <a:pt x="7230795" y="4962840"/>
                </a:lnTo>
                <a:lnTo>
                  <a:pt x="7189520" y="4978715"/>
                </a:lnTo>
                <a:lnTo>
                  <a:pt x="7153007" y="4994590"/>
                </a:lnTo>
                <a:lnTo>
                  <a:pt x="7114907" y="5013640"/>
                </a:lnTo>
                <a:lnTo>
                  <a:pt x="7076807" y="5032690"/>
                </a:lnTo>
                <a:lnTo>
                  <a:pt x="7040295" y="5051740"/>
                </a:lnTo>
                <a:lnTo>
                  <a:pt x="6999020" y="5067615"/>
                </a:lnTo>
                <a:lnTo>
                  <a:pt x="6952982" y="5081903"/>
                </a:lnTo>
                <a:lnTo>
                  <a:pt x="6900595" y="5093015"/>
                </a:lnTo>
                <a:lnTo>
                  <a:pt x="6840270" y="5100953"/>
                </a:lnTo>
                <a:lnTo>
                  <a:pt x="6781798" y="5102313"/>
                </a:lnTo>
                <a:lnTo>
                  <a:pt x="6723326" y="5100953"/>
                </a:lnTo>
                <a:lnTo>
                  <a:pt x="6663001" y="5093015"/>
                </a:lnTo>
                <a:lnTo>
                  <a:pt x="6610613" y="5081903"/>
                </a:lnTo>
                <a:lnTo>
                  <a:pt x="6564576" y="5067615"/>
                </a:lnTo>
                <a:lnTo>
                  <a:pt x="6523301" y="5051740"/>
                </a:lnTo>
                <a:lnTo>
                  <a:pt x="6486788" y="5032690"/>
                </a:lnTo>
                <a:lnTo>
                  <a:pt x="6448688" y="5013640"/>
                </a:lnTo>
                <a:lnTo>
                  <a:pt x="6410588" y="4994590"/>
                </a:lnTo>
                <a:lnTo>
                  <a:pt x="6374076" y="4978715"/>
                </a:lnTo>
                <a:lnTo>
                  <a:pt x="6332801" y="4962840"/>
                </a:lnTo>
                <a:lnTo>
                  <a:pt x="6286763" y="4946965"/>
                </a:lnTo>
                <a:lnTo>
                  <a:pt x="6234376" y="4935853"/>
                </a:lnTo>
                <a:lnTo>
                  <a:pt x="6174051" y="4929503"/>
                </a:lnTo>
                <a:lnTo>
                  <a:pt x="6105788" y="4926328"/>
                </a:lnTo>
                <a:lnTo>
                  <a:pt x="6095998" y="4926783"/>
                </a:lnTo>
                <a:lnTo>
                  <a:pt x="6086208" y="4926328"/>
                </a:lnTo>
                <a:lnTo>
                  <a:pt x="6017946" y="4929503"/>
                </a:lnTo>
                <a:lnTo>
                  <a:pt x="5957620" y="4935853"/>
                </a:lnTo>
                <a:lnTo>
                  <a:pt x="5905233" y="4946965"/>
                </a:lnTo>
                <a:lnTo>
                  <a:pt x="5859195" y="4962840"/>
                </a:lnTo>
                <a:lnTo>
                  <a:pt x="5817920" y="4978715"/>
                </a:lnTo>
                <a:lnTo>
                  <a:pt x="5781407" y="4994590"/>
                </a:lnTo>
                <a:lnTo>
                  <a:pt x="5743307" y="5013640"/>
                </a:lnTo>
                <a:lnTo>
                  <a:pt x="5705208" y="5032690"/>
                </a:lnTo>
                <a:lnTo>
                  <a:pt x="5668695" y="5051740"/>
                </a:lnTo>
                <a:lnTo>
                  <a:pt x="5627420" y="5067615"/>
                </a:lnTo>
                <a:lnTo>
                  <a:pt x="5581382" y="5081903"/>
                </a:lnTo>
                <a:lnTo>
                  <a:pt x="5528995" y="5093015"/>
                </a:lnTo>
                <a:lnTo>
                  <a:pt x="5468670" y="5100953"/>
                </a:lnTo>
                <a:lnTo>
                  <a:pt x="5410198" y="5102313"/>
                </a:lnTo>
                <a:lnTo>
                  <a:pt x="5351726" y="5100953"/>
                </a:lnTo>
                <a:lnTo>
                  <a:pt x="5291400" y="5093015"/>
                </a:lnTo>
                <a:lnTo>
                  <a:pt x="5239013" y="5081903"/>
                </a:lnTo>
                <a:lnTo>
                  <a:pt x="5192976" y="5067615"/>
                </a:lnTo>
                <a:lnTo>
                  <a:pt x="5151700" y="5051740"/>
                </a:lnTo>
                <a:lnTo>
                  <a:pt x="5115188" y="5032690"/>
                </a:lnTo>
                <a:lnTo>
                  <a:pt x="5077089" y="5013640"/>
                </a:lnTo>
                <a:lnTo>
                  <a:pt x="5038988" y="4994590"/>
                </a:lnTo>
                <a:lnTo>
                  <a:pt x="5002476" y="4978715"/>
                </a:lnTo>
                <a:lnTo>
                  <a:pt x="4961200" y="4962840"/>
                </a:lnTo>
                <a:lnTo>
                  <a:pt x="4915164" y="4946965"/>
                </a:lnTo>
                <a:lnTo>
                  <a:pt x="4862776" y="4935853"/>
                </a:lnTo>
                <a:lnTo>
                  <a:pt x="4802452" y="4929503"/>
                </a:lnTo>
                <a:lnTo>
                  <a:pt x="4734188" y="4926328"/>
                </a:lnTo>
                <a:lnTo>
                  <a:pt x="4665927" y="4929503"/>
                </a:lnTo>
                <a:lnTo>
                  <a:pt x="4605601" y="4935853"/>
                </a:lnTo>
                <a:lnTo>
                  <a:pt x="4553214" y="4946965"/>
                </a:lnTo>
                <a:lnTo>
                  <a:pt x="4507176" y="4962840"/>
                </a:lnTo>
                <a:lnTo>
                  <a:pt x="4465901" y="4978715"/>
                </a:lnTo>
                <a:lnTo>
                  <a:pt x="4429388" y="4994590"/>
                </a:lnTo>
                <a:lnTo>
                  <a:pt x="4353188" y="5032690"/>
                </a:lnTo>
                <a:lnTo>
                  <a:pt x="4316676" y="5051740"/>
                </a:lnTo>
                <a:lnTo>
                  <a:pt x="4275401" y="5067615"/>
                </a:lnTo>
                <a:lnTo>
                  <a:pt x="4229363" y="5081903"/>
                </a:lnTo>
                <a:lnTo>
                  <a:pt x="4176976" y="5093015"/>
                </a:lnTo>
                <a:lnTo>
                  <a:pt x="4116651" y="5100953"/>
                </a:lnTo>
                <a:lnTo>
                  <a:pt x="4048388" y="5102540"/>
                </a:lnTo>
                <a:lnTo>
                  <a:pt x="3980126" y="5100953"/>
                </a:lnTo>
                <a:lnTo>
                  <a:pt x="3919801" y="5093015"/>
                </a:lnTo>
                <a:lnTo>
                  <a:pt x="3867413" y="5081903"/>
                </a:lnTo>
                <a:lnTo>
                  <a:pt x="3821376" y="5067615"/>
                </a:lnTo>
                <a:lnTo>
                  <a:pt x="3780101" y="5051740"/>
                </a:lnTo>
                <a:lnTo>
                  <a:pt x="3743588" y="5032690"/>
                </a:lnTo>
                <a:lnTo>
                  <a:pt x="3705488" y="5013640"/>
                </a:lnTo>
                <a:lnTo>
                  <a:pt x="3667388" y="4994590"/>
                </a:lnTo>
                <a:lnTo>
                  <a:pt x="3630876" y="4978715"/>
                </a:lnTo>
                <a:lnTo>
                  <a:pt x="3589601" y="4962840"/>
                </a:lnTo>
                <a:lnTo>
                  <a:pt x="3543563" y="4946965"/>
                </a:lnTo>
                <a:lnTo>
                  <a:pt x="3491176" y="4935853"/>
                </a:lnTo>
                <a:lnTo>
                  <a:pt x="3430851" y="4929503"/>
                </a:lnTo>
                <a:lnTo>
                  <a:pt x="3361001" y="4926328"/>
                </a:lnTo>
                <a:lnTo>
                  <a:pt x="3294326" y="4929503"/>
                </a:lnTo>
                <a:lnTo>
                  <a:pt x="3234001" y="4935853"/>
                </a:lnTo>
                <a:lnTo>
                  <a:pt x="3181613" y="4946965"/>
                </a:lnTo>
                <a:lnTo>
                  <a:pt x="3135576" y="4962840"/>
                </a:lnTo>
                <a:lnTo>
                  <a:pt x="3094301" y="4978715"/>
                </a:lnTo>
                <a:lnTo>
                  <a:pt x="3057788" y="4994590"/>
                </a:lnTo>
                <a:lnTo>
                  <a:pt x="3019688" y="5013640"/>
                </a:lnTo>
                <a:lnTo>
                  <a:pt x="2981588" y="5032690"/>
                </a:lnTo>
                <a:lnTo>
                  <a:pt x="2945076" y="5051740"/>
                </a:lnTo>
                <a:lnTo>
                  <a:pt x="2903801" y="5067615"/>
                </a:lnTo>
                <a:lnTo>
                  <a:pt x="2857763" y="5081903"/>
                </a:lnTo>
                <a:lnTo>
                  <a:pt x="2805376" y="5093015"/>
                </a:lnTo>
                <a:lnTo>
                  <a:pt x="2745051" y="5100953"/>
                </a:lnTo>
                <a:lnTo>
                  <a:pt x="2676788" y="5102540"/>
                </a:lnTo>
                <a:lnTo>
                  <a:pt x="2608526" y="5100953"/>
                </a:lnTo>
                <a:lnTo>
                  <a:pt x="2548201" y="5093015"/>
                </a:lnTo>
                <a:lnTo>
                  <a:pt x="2495813" y="5081903"/>
                </a:lnTo>
                <a:lnTo>
                  <a:pt x="2449776" y="5067615"/>
                </a:lnTo>
                <a:lnTo>
                  <a:pt x="2408501" y="5051740"/>
                </a:lnTo>
                <a:lnTo>
                  <a:pt x="2371988" y="5032690"/>
                </a:lnTo>
                <a:lnTo>
                  <a:pt x="2333888" y="5013640"/>
                </a:lnTo>
                <a:lnTo>
                  <a:pt x="2295788" y="4994590"/>
                </a:lnTo>
                <a:lnTo>
                  <a:pt x="2259276" y="4978715"/>
                </a:lnTo>
                <a:lnTo>
                  <a:pt x="2218001" y="4962840"/>
                </a:lnTo>
                <a:lnTo>
                  <a:pt x="2171963" y="4946965"/>
                </a:lnTo>
                <a:lnTo>
                  <a:pt x="2119576" y="4935853"/>
                </a:lnTo>
                <a:lnTo>
                  <a:pt x="2059251" y="4929503"/>
                </a:lnTo>
                <a:lnTo>
                  <a:pt x="1990988" y="4926328"/>
                </a:lnTo>
                <a:lnTo>
                  <a:pt x="1922726" y="4929503"/>
                </a:lnTo>
                <a:lnTo>
                  <a:pt x="1862401" y="4935853"/>
                </a:lnTo>
                <a:lnTo>
                  <a:pt x="1810013" y="4946965"/>
                </a:lnTo>
                <a:lnTo>
                  <a:pt x="1763976" y="4962840"/>
                </a:lnTo>
                <a:lnTo>
                  <a:pt x="1722701" y="4978715"/>
                </a:lnTo>
                <a:lnTo>
                  <a:pt x="1686188" y="4994590"/>
                </a:lnTo>
                <a:lnTo>
                  <a:pt x="1648088" y="5013640"/>
                </a:lnTo>
                <a:lnTo>
                  <a:pt x="1609988" y="5032690"/>
                </a:lnTo>
                <a:lnTo>
                  <a:pt x="1573476" y="5051740"/>
                </a:lnTo>
                <a:lnTo>
                  <a:pt x="1532201" y="5067615"/>
                </a:lnTo>
                <a:lnTo>
                  <a:pt x="1486163" y="5081903"/>
                </a:lnTo>
                <a:lnTo>
                  <a:pt x="1433776" y="5093015"/>
                </a:lnTo>
                <a:lnTo>
                  <a:pt x="1373451" y="5100953"/>
                </a:lnTo>
                <a:lnTo>
                  <a:pt x="1305188" y="5102540"/>
                </a:lnTo>
                <a:lnTo>
                  <a:pt x="1236926" y="5100953"/>
                </a:lnTo>
                <a:lnTo>
                  <a:pt x="1176601" y="5093015"/>
                </a:lnTo>
                <a:lnTo>
                  <a:pt x="1124213" y="5081903"/>
                </a:lnTo>
                <a:lnTo>
                  <a:pt x="1078176" y="5067615"/>
                </a:lnTo>
                <a:lnTo>
                  <a:pt x="1036901" y="5051740"/>
                </a:lnTo>
                <a:lnTo>
                  <a:pt x="1000388" y="5032690"/>
                </a:lnTo>
                <a:lnTo>
                  <a:pt x="962288" y="5013640"/>
                </a:lnTo>
                <a:lnTo>
                  <a:pt x="924188" y="4994590"/>
                </a:lnTo>
                <a:lnTo>
                  <a:pt x="887676" y="4978715"/>
                </a:lnTo>
                <a:lnTo>
                  <a:pt x="846401" y="4962840"/>
                </a:lnTo>
                <a:lnTo>
                  <a:pt x="800363" y="4946965"/>
                </a:lnTo>
                <a:lnTo>
                  <a:pt x="747976" y="4935853"/>
                </a:lnTo>
                <a:lnTo>
                  <a:pt x="687651" y="4929503"/>
                </a:lnTo>
                <a:lnTo>
                  <a:pt x="619388" y="4926328"/>
                </a:lnTo>
                <a:lnTo>
                  <a:pt x="551126" y="4929503"/>
                </a:lnTo>
                <a:lnTo>
                  <a:pt x="490801" y="4935853"/>
                </a:lnTo>
                <a:lnTo>
                  <a:pt x="438413" y="4946965"/>
                </a:lnTo>
                <a:lnTo>
                  <a:pt x="392376" y="4962840"/>
                </a:lnTo>
                <a:lnTo>
                  <a:pt x="351101" y="4978715"/>
                </a:lnTo>
                <a:lnTo>
                  <a:pt x="314588" y="4994590"/>
                </a:lnTo>
                <a:lnTo>
                  <a:pt x="276488" y="5013640"/>
                </a:lnTo>
                <a:lnTo>
                  <a:pt x="238388" y="5032690"/>
                </a:lnTo>
                <a:lnTo>
                  <a:pt x="201876" y="5051740"/>
                </a:lnTo>
                <a:lnTo>
                  <a:pt x="160601" y="5067615"/>
                </a:lnTo>
                <a:lnTo>
                  <a:pt x="114563" y="5081903"/>
                </a:lnTo>
                <a:lnTo>
                  <a:pt x="62176" y="5093015"/>
                </a:lnTo>
                <a:lnTo>
                  <a:pt x="1851" y="5100953"/>
                </a:lnTo>
                <a:lnTo>
                  <a:pt x="0" y="510099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2" name="Titel 1">
            <a:extLst>
              <a:ext uri="{FF2B5EF4-FFF2-40B4-BE49-F238E27FC236}">
                <a16:creationId xmlns:a16="http://schemas.microsoft.com/office/drawing/2014/main" id="{01F21AC3-3C4C-11C2-6634-E6B1A824F1FF}"/>
              </a:ext>
            </a:extLst>
          </p:cNvPr>
          <p:cNvSpPr>
            <a:spLocks noGrp="1"/>
          </p:cNvSpPr>
          <p:nvPr>
            <p:ph type="title"/>
          </p:nvPr>
        </p:nvSpPr>
        <p:spPr>
          <a:xfrm>
            <a:off x="1580258" y="1437228"/>
            <a:ext cx="9031484" cy="3467282"/>
          </a:xfrm>
        </p:spPr>
        <p:txBody>
          <a:bodyPr vert="horz" lIns="91440" tIns="45720" rIns="91440" bIns="45720" rtlCol="0" anchor="ctr">
            <a:normAutofit/>
          </a:bodyPr>
          <a:lstStyle/>
          <a:p>
            <a:pPr algn="ctr"/>
            <a:r>
              <a:rPr lang="en-US" sz="8000" kern="1200" dirty="0">
                <a:latin typeface="+mj-lt"/>
                <a:ea typeface="+mj-ea"/>
                <a:cs typeface="+mj-cs"/>
              </a:rPr>
              <a:t>Was </a:t>
            </a:r>
            <a:r>
              <a:rPr lang="en-US" sz="8000" kern="1200" dirty="0" err="1">
                <a:latin typeface="+mj-lt"/>
                <a:ea typeface="+mj-ea"/>
                <a:cs typeface="+mj-cs"/>
              </a:rPr>
              <a:t>ist</a:t>
            </a:r>
            <a:r>
              <a:rPr lang="en-US" sz="8000" kern="1200" dirty="0">
                <a:latin typeface="+mj-lt"/>
                <a:ea typeface="+mj-ea"/>
                <a:cs typeface="+mj-cs"/>
              </a:rPr>
              <a:t> </a:t>
            </a:r>
            <a:r>
              <a:rPr lang="en-US" sz="8000" dirty="0"/>
              <a:t>das UDL</a:t>
            </a:r>
            <a:r>
              <a:rPr lang="en-US" sz="8000" kern="1200" dirty="0">
                <a:latin typeface="+mj-lt"/>
                <a:ea typeface="+mj-ea"/>
                <a:cs typeface="+mj-cs"/>
              </a:rPr>
              <a:t>?</a:t>
            </a:r>
          </a:p>
        </p:txBody>
      </p:sp>
      <p:sp>
        <p:nvSpPr>
          <p:cNvPr id="14" name="Freeform: Shape 13">
            <a:extLst>
              <a:ext uri="{FF2B5EF4-FFF2-40B4-BE49-F238E27FC236}">
                <a16:creationId xmlns:a16="http://schemas.microsoft.com/office/drawing/2014/main" id="{98C1887B-FB03-4296-8352-8CFA0080F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926330"/>
            <a:ext cx="12191996" cy="320591"/>
          </a:xfrm>
          <a:custGeom>
            <a:avLst/>
            <a:gdLst>
              <a:gd name="connsiteX0" fmla="*/ 619389 w 12191996"/>
              <a:gd name="connsiteY0" fmla="*/ 0 h 320591"/>
              <a:gd name="connsiteX1" fmla="*/ 687652 w 12191996"/>
              <a:gd name="connsiteY1" fmla="*/ 3175 h 320591"/>
              <a:gd name="connsiteX2" fmla="*/ 747977 w 12191996"/>
              <a:gd name="connsiteY2" fmla="*/ 9525 h 320591"/>
              <a:gd name="connsiteX3" fmla="*/ 800364 w 12191996"/>
              <a:gd name="connsiteY3" fmla="*/ 20637 h 320591"/>
              <a:gd name="connsiteX4" fmla="*/ 846402 w 12191996"/>
              <a:gd name="connsiteY4" fmla="*/ 36512 h 320591"/>
              <a:gd name="connsiteX5" fmla="*/ 887677 w 12191996"/>
              <a:gd name="connsiteY5" fmla="*/ 52387 h 320591"/>
              <a:gd name="connsiteX6" fmla="*/ 924189 w 12191996"/>
              <a:gd name="connsiteY6" fmla="*/ 68262 h 320591"/>
              <a:gd name="connsiteX7" fmla="*/ 962289 w 12191996"/>
              <a:gd name="connsiteY7" fmla="*/ 87312 h 320591"/>
              <a:gd name="connsiteX8" fmla="*/ 1000389 w 12191996"/>
              <a:gd name="connsiteY8" fmla="*/ 106362 h 320591"/>
              <a:gd name="connsiteX9" fmla="*/ 1036902 w 12191996"/>
              <a:gd name="connsiteY9" fmla="*/ 125412 h 320591"/>
              <a:gd name="connsiteX10" fmla="*/ 1078177 w 12191996"/>
              <a:gd name="connsiteY10" fmla="*/ 141287 h 320591"/>
              <a:gd name="connsiteX11" fmla="*/ 1124214 w 12191996"/>
              <a:gd name="connsiteY11" fmla="*/ 155575 h 320591"/>
              <a:gd name="connsiteX12" fmla="*/ 1176602 w 12191996"/>
              <a:gd name="connsiteY12" fmla="*/ 166687 h 320591"/>
              <a:gd name="connsiteX13" fmla="*/ 1236927 w 12191996"/>
              <a:gd name="connsiteY13" fmla="*/ 174625 h 320591"/>
              <a:gd name="connsiteX14" fmla="*/ 1305189 w 12191996"/>
              <a:gd name="connsiteY14" fmla="*/ 176212 h 320591"/>
              <a:gd name="connsiteX15" fmla="*/ 1373452 w 12191996"/>
              <a:gd name="connsiteY15" fmla="*/ 174625 h 320591"/>
              <a:gd name="connsiteX16" fmla="*/ 1433777 w 12191996"/>
              <a:gd name="connsiteY16" fmla="*/ 166687 h 320591"/>
              <a:gd name="connsiteX17" fmla="*/ 1486164 w 12191996"/>
              <a:gd name="connsiteY17" fmla="*/ 155575 h 320591"/>
              <a:gd name="connsiteX18" fmla="*/ 1532202 w 12191996"/>
              <a:gd name="connsiteY18" fmla="*/ 141287 h 320591"/>
              <a:gd name="connsiteX19" fmla="*/ 1573477 w 12191996"/>
              <a:gd name="connsiteY19" fmla="*/ 125412 h 320591"/>
              <a:gd name="connsiteX20" fmla="*/ 1609989 w 12191996"/>
              <a:gd name="connsiteY20" fmla="*/ 106362 h 320591"/>
              <a:gd name="connsiteX21" fmla="*/ 1648089 w 12191996"/>
              <a:gd name="connsiteY21" fmla="*/ 87312 h 320591"/>
              <a:gd name="connsiteX22" fmla="*/ 1686189 w 12191996"/>
              <a:gd name="connsiteY22" fmla="*/ 68262 h 320591"/>
              <a:gd name="connsiteX23" fmla="*/ 1722702 w 12191996"/>
              <a:gd name="connsiteY23" fmla="*/ 52387 h 320591"/>
              <a:gd name="connsiteX24" fmla="*/ 1763977 w 12191996"/>
              <a:gd name="connsiteY24" fmla="*/ 36512 h 320591"/>
              <a:gd name="connsiteX25" fmla="*/ 1810014 w 12191996"/>
              <a:gd name="connsiteY25" fmla="*/ 20637 h 320591"/>
              <a:gd name="connsiteX26" fmla="*/ 1862402 w 12191996"/>
              <a:gd name="connsiteY26" fmla="*/ 9525 h 320591"/>
              <a:gd name="connsiteX27" fmla="*/ 1922727 w 12191996"/>
              <a:gd name="connsiteY27" fmla="*/ 3175 h 320591"/>
              <a:gd name="connsiteX28" fmla="*/ 1990989 w 12191996"/>
              <a:gd name="connsiteY28" fmla="*/ 0 h 320591"/>
              <a:gd name="connsiteX29" fmla="*/ 2059252 w 12191996"/>
              <a:gd name="connsiteY29" fmla="*/ 3175 h 320591"/>
              <a:gd name="connsiteX30" fmla="*/ 2119577 w 12191996"/>
              <a:gd name="connsiteY30" fmla="*/ 9525 h 320591"/>
              <a:gd name="connsiteX31" fmla="*/ 2171964 w 12191996"/>
              <a:gd name="connsiteY31" fmla="*/ 20637 h 320591"/>
              <a:gd name="connsiteX32" fmla="*/ 2218002 w 12191996"/>
              <a:gd name="connsiteY32" fmla="*/ 36512 h 320591"/>
              <a:gd name="connsiteX33" fmla="*/ 2259277 w 12191996"/>
              <a:gd name="connsiteY33" fmla="*/ 52387 h 320591"/>
              <a:gd name="connsiteX34" fmla="*/ 2295789 w 12191996"/>
              <a:gd name="connsiteY34" fmla="*/ 68262 h 320591"/>
              <a:gd name="connsiteX35" fmla="*/ 2333889 w 12191996"/>
              <a:gd name="connsiteY35" fmla="*/ 87312 h 320591"/>
              <a:gd name="connsiteX36" fmla="*/ 2371989 w 12191996"/>
              <a:gd name="connsiteY36" fmla="*/ 106362 h 320591"/>
              <a:gd name="connsiteX37" fmla="*/ 2408502 w 12191996"/>
              <a:gd name="connsiteY37" fmla="*/ 125412 h 320591"/>
              <a:gd name="connsiteX38" fmla="*/ 2449777 w 12191996"/>
              <a:gd name="connsiteY38" fmla="*/ 141287 h 320591"/>
              <a:gd name="connsiteX39" fmla="*/ 2495814 w 12191996"/>
              <a:gd name="connsiteY39" fmla="*/ 155575 h 320591"/>
              <a:gd name="connsiteX40" fmla="*/ 2548202 w 12191996"/>
              <a:gd name="connsiteY40" fmla="*/ 166687 h 320591"/>
              <a:gd name="connsiteX41" fmla="*/ 2608527 w 12191996"/>
              <a:gd name="connsiteY41" fmla="*/ 174625 h 320591"/>
              <a:gd name="connsiteX42" fmla="*/ 2676789 w 12191996"/>
              <a:gd name="connsiteY42" fmla="*/ 176212 h 320591"/>
              <a:gd name="connsiteX43" fmla="*/ 2745052 w 12191996"/>
              <a:gd name="connsiteY43" fmla="*/ 174625 h 320591"/>
              <a:gd name="connsiteX44" fmla="*/ 2805377 w 12191996"/>
              <a:gd name="connsiteY44" fmla="*/ 166687 h 320591"/>
              <a:gd name="connsiteX45" fmla="*/ 2857764 w 12191996"/>
              <a:gd name="connsiteY45" fmla="*/ 155575 h 320591"/>
              <a:gd name="connsiteX46" fmla="*/ 2903802 w 12191996"/>
              <a:gd name="connsiteY46" fmla="*/ 141287 h 320591"/>
              <a:gd name="connsiteX47" fmla="*/ 2945077 w 12191996"/>
              <a:gd name="connsiteY47" fmla="*/ 125412 h 320591"/>
              <a:gd name="connsiteX48" fmla="*/ 2981589 w 12191996"/>
              <a:gd name="connsiteY48" fmla="*/ 106362 h 320591"/>
              <a:gd name="connsiteX49" fmla="*/ 3019689 w 12191996"/>
              <a:gd name="connsiteY49" fmla="*/ 87312 h 320591"/>
              <a:gd name="connsiteX50" fmla="*/ 3057789 w 12191996"/>
              <a:gd name="connsiteY50" fmla="*/ 68262 h 320591"/>
              <a:gd name="connsiteX51" fmla="*/ 3094302 w 12191996"/>
              <a:gd name="connsiteY51" fmla="*/ 52387 h 320591"/>
              <a:gd name="connsiteX52" fmla="*/ 3135577 w 12191996"/>
              <a:gd name="connsiteY52" fmla="*/ 36512 h 320591"/>
              <a:gd name="connsiteX53" fmla="*/ 3181614 w 12191996"/>
              <a:gd name="connsiteY53" fmla="*/ 20637 h 320591"/>
              <a:gd name="connsiteX54" fmla="*/ 3234002 w 12191996"/>
              <a:gd name="connsiteY54" fmla="*/ 9525 h 320591"/>
              <a:gd name="connsiteX55" fmla="*/ 3294327 w 12191996"/>
              <a:gd name="connsiteY55" fmla="*/ 3175 h 320591"/>
              <a:gd name="connsiteX56" fmla="*/ 3361002 w 12191996"/>
              <a:gd name="connsiteY56" fmla="*/ 0 h 320591"/>
              <a:gd name="connsiteX57" fmla="*/ 3430852 w 12191996"/>
              <a:gd name="connsiteY57" fmla="*/ 3175 h 320591"/>
              <a:gd name="connsiteX58" fmla="*/ 3491177 w 12191996"/>
              <a:gd name="connsiteY58" fmla="*/ 9525 h 320591"/>
              <a:gd name="connsiteX59" fmla="*/ 3543564 w 12191996"/>
              <a:gd name="connsiteY59" fmla="*/ 20637 h 320591"/>
              <a:gd name="connsiteX60" fmla="*/ 3589602 w 12191996"/>
              <a:gd name="connsiteY60" fmla="*/ 36512 h 320591"/>
              <a:gd name="connsiteX61" fmla="*/ 3630877 w 12191996"/>
              <a:gd name="connsiteY61" fmla="*/ 52387 h 320591"/>
              <a:gd name="connsiteX62" fmla="*/ 3667389 w 12191996"/>
              <a:gd name="connsiteY62" fmla="*/ 68262 h 320591"/>
              <a:gd name="connsiteX63" fmla="*/ 3705489 w 12191996"/>
              <a:gd name="connsiteY63" fmla="*/ 87312 h 320591"/>
              <a:gd name="connsiteX64" fmla="*/ 3743589 w 12191996"/>
              <a:gd name="connsiteY64" fmla="*/ 106362 h 320591"/>
              <a:gd name="connsiteX65" fmla="*/ 3780102 w 12191996"/>
              <a:gd name="connsiteY65" fmla="*/ 125412 h 320591"/>
              <a:gd name="connsiteX66" fmla="*/ 3821377 w 12191996"/>
              <a:gd name="connsiteY66" fmla="*/ 141287 h 320591"/>
              <a:gd name="connsiteX67" fmla="*/ 3867414 w 12191996"/>
              <a:gd name="connsiteY67" fmla="*/ 155575 h 320591"/>
              <a:gd name="connsiteX68" fmla="*/ 3919802 w 12191996"/>
              <a:gd name="connsiteY68" fmla="*/ 166687 h 320591"/>
              <a:gd name="connsiteX69" fmla="*/ 3980127 w 12191996"/>
              <a:gd name="connsiteY69" fmla="*/ 174625 h 320591"/>
              <a:gd name="connsiteX70" fmla="*/ 4048389 w 12191996"/>
              <a:gd name="connsiteY70" fmla="*/ 176212 h 320591"/>
              <a:gd name="connsiteX71" fmla="*/ 4116652 w 12191996"/>
              <a:gd name="connsiteY71" fmla="*/ 174625 h 320591"/>
              <a:gd name="connsiteX72" fmla="*/ 4176977 w 12191996"/>
              <a:gd name="connsiteY72" fmla="*/ 166687 h 320591"/>
              <a:gd name="connsiteX73" fmla="*/ 4229364 w 12191996"/>
              <a:gd name="connsiteY73" fmla="*/ 155575 h 320591"/>
              <a:gd name="connsiteX74" fmla="*/ 4275402 w 12191996"/>
              <a:gd name="connsiteY74" fmla="*/ 141287 h 320591"/>
              <a:gd name="connsiteX75" fmla="*/ 4316677 w 12191996"/>
              <a:gd name="connsiteY75" fmla="*/ 125412 h 320591"/>
              <a:gd name="connsiteX76" fmla="*/ 4353189 w 12191996"/>
              <a:gd name="connsiteY76" fmla="*/ 106362 h 320591"/>
              <a:gd name="connsiteX77" fmla="*/ 4429389 w 12191996"/>
              <a:gd name="connsiteY77" fmla="*/ 68262 h 320591"/>
              <a:gd name="connsiteX78" fmla="*/ 4465902 w 12191996"/>
              <a:gd name="connsiteY78" fmla="*/ 52387 h 320591"/>
              <a:gd name="connsiteX79" fmla="*/ 4507177 w 12191996"/>
              <a:gd name="connsiteY79" fmla="*/ 36512 h 320591"/>
              <a:gd name="connsiteX80" fmla="*/ 4553215 w 12191996"/>
              <a:gd name="connsiteY80" fmla="*/ 20637 h 320591"/>
              <a:gd name="connsiteX81" fmla="*/ 4605602 w 12191996"/>
              <a:gd name="connsiteY81" fmla="*/ 9525 h 320591"/>
              <a:gd name="connsiteX82" fmla="*/ 4665928 w 12191996"/>
              <a:gd name="connsiteY82" fmla="*/ 3175 h 320591"/>
              <a:gd name="connsiteX83" fmla="*/ 4734189 w 12191996"/>
              <a:gd name="connsiteY83" fmla="*/ 0 h 320591"/>
              <a:gd name="connsiteX84" fmla="*/ 4802453 w 12191996"/>
              <a:gd name="connsiteY84" fmla="*/ 3175 h 320591"/>
              <a:gd name="connsiteX85" fmla="*/ 4862777 w 12191996"/>
              <a:gd name="connsiteY85" fmla="*/ 9525 h 320591"/>
              <a:gd name="connsiteX86" fmla="*/ 4915165 w 12191996"/>
              <a:gd name="connsiteY86" fmla="*/ 20637 h 320591"/>
              <a:gd name="connsiteX87" fmla="*/ 4961201 w 12191996"/>
              <a:gd name="connsiteY87" fmla="*/ 36512 h 320591"/>
              <a:gd name="connsiteX88" fmla="*/ 5002477 w 12191996"/>
              <a:gd name="connsiteY88" fmla="*/ 52387 h 320591"/>
              <a:gd name="connsiteX89" fmla="*/ 5038989 w 12191996"/>
              <a:gd name="connsiteY89" fmla="*/ 68262 h 320591"/>
              <a:gd name="connsiteX90" fmla="*/ 5077090 w 12191996"/>
              <a:gd name="connsiteY90" fmla="*/ 87312 h 320591"/>
              <a:gd name="connsiteX91" fmla="*/ 5115189 w 12191996"/>
              <a:gd name="connsiteY91" fmla="*/ 106362 h 320591"/>
              <a:gd name="connsiteX92" fmla="*/ 5151701 w 12191996"/>
              <a:gd name="connsiteY92" fmla="*/ 125412 h 320591"/>
              <a:gd name="connsiteX93" fmla="*/ 5192977 w 12191996"/>
              <a:gd name="connsiteY93" fmla="*/ 141287 h 320591"/>
              <a:gd name="connsiteX94" fmla="*/ 5239014 w 12191996"/>
              <a:gd name="connsiteY94" fmla="*/ 155575 h 320591"/>
              <a:gd name="connsiteX95" fmla="*/ 5291401 w 12191996"/>
              <a:gd name="connsiteY95" fmla="*/ 166687 h 320591"/>
              <a:gd name="connsiteX96" fmla="*/ 5351727 w 12191996"/>
              <a:gd name="connsiteY96" fmla="*/ 174625 h 320591"/>
              <a:gd name="connsiteX97" fmla="*/ 5410199 w 12191996"/>
              <a:gd name="connsiteY97" fmla="*/ 175985 h 320591"/>
              <a:gd name="connsiteX98" fmla="*/ 5468671 w 12191996"/>
              <a:gd name="connsiteY98" fmla="*/ 174625 h 320591"/>
              <a:gd name="connsiteX99" fmla="*/ 5528996 w 12191996"/>
              <a:gd name="connsiteY99" fmla="*/ 166687 h 320591"/>
              <a:gd name="connsiteX100" fmla="*/ 5581383 w 12191996"/>
              <a:gd name="connsiteY100" fmla="*/ 155575 h 320591"/>
              <a:gd name="connsiteX101" fmla="*/ 5627421 w 12191996"/>
              <a:gd name="connsiteY101" fmla="*/ 141287 h 320591"/>
              <a:gd name="connsiteX102" fmla="*/ 5668696 w 12191996"/>
              <a:gd name="connsiteY102" fmla="*/ 125412 h 320591"/>
              <a:gd name="connsiteX103" fmla="*/ 5705209 w 12191996"/>
              <a:gd name="connsiteY103" fmla="*/ 106362 h 320591"/>
              <a:gd name="connsiteX104" fmla="*/ 5743308 w 12191996"/>
              <a:gd name="connsiteY104" fmla="*/ 87312 h 320591"/>
              <a:gd name="connsiteX105" fmla="*/ 5781408 w 12191996"/>
              <a:gd name="connsiteY105" fmla="*/ 68262 h 320591"/>
              <a:gd name="connsiteX106" fmla="*/ 5817921 w 12191996"/>
              <a:gd name="connsiteY106" fmla="*/ 52387 h 320591"/>
              <a:gd name="connsiteX107" fmla="*/ 5859196 w 12191996"/>
              <a:gd name="connsiteY107" fmla="*/ 36512 h 320591"/>
              <a:gd name="connsiteX108" fmla="*/ 5905234 w 12191996"/>
              <a:gd name="connsiteY108" fmla="*/ 20637 h 320591"/>
              <a:gd name="connsiteX109" fmla="*/ 5957621 w 12191996"/>
              <a:gd name="connsiteY109" fmla="*/ 9525 h 320591"/>
              <a:gd name="connsiteX110" fmla="*/ 6017947 w 12191996"/>
              <a:gd name="connsiteY110" fmla="*/ 3175 h 320591"/>
              <a:gd name="connsiteX111" fmla="*/ 6086209 w 12191996"/>
              <a:gd name="connsiteY111" fmla="*/ 0 h 320591"/>
              <a:gd name="connsiteX112" fmla="*/ 6095999 w 12191996"/>
              <a:gd name="connsiteY112" fmla="*/ 455 h 320591"/>
              <a:gd name="connsiteX113" fmla="*/ 6105789 w 12191996"/>
              <a:gd name="connsiteY113" fmla="*/ 0 h 320591"/>
              <a:gd name="connsiteX114" fmla="*/ 6174052 w 12191996"/>
              <a:gd name="connsiteY114" fmla="*/ 3175 h 320591"/>
              <a:gd name="connsiteX115" fmla="*/ 6234377 w 12191996"/>
              <a:gd name="connsiteY115" fmla="*/ 9525 h 320591"/>
              <a:gd name="connsiteX116" fmla="*/ 6286764 w 12191996"/>
              <a:gd name="connsiteY116" fmla="*/ 20637 h 320591"/>
              <a:gd name="connsiteX117" fmla="*/ 6332802 w 12191996"/>
              <a:gd name="connsiteY117" fmla="*/ 36512 h 320591"/>
              <a:gd name="connsiteX118" fmla="*/ 6374077 w 12191996"/>
              <a:gd name="connsiteY118" fmla="*/ 52387 h 320591"/>
              <a:gd name="connsiteX119" fmla="*/ 6410589 w 12191996"/>
              <a:gd name="connsiteY119" fmla="*/ 68262 h 320591"/>
              <a:gd name="connsiteX120" fmla="*/ 6448689 w 12191996"/>
              <a:gd name="connsiteY120" fmla="*/ 87312 h 320591"/>
              <a:gd name="connsiteX121" fmla="*/ 6486789 w 12191996"/>
              <a:gd name="connsiteY121" fmla="*/ 106362 h 320591"/>
              <a:gd name="connsiteX122" fmla="*/ 6523302 w 12191996"/>
              <a:gd name="connsiteY122" fmla="*/ 125412 h 320591"/>
              <a:gd name="connsiteX123" fmla="*/ 6564577 w 12191996"/>
              <a:gd name="connsiteY123" fmla="*/ 141287 h 320591"/>
              <a:gd name="connsiteX124" fmla="*/ 6610614 w 12191996"/>
              <a:gd name="connsiteY124" fmla="*/ 155575 h 320591"/>
              <a:gd name="connsiteX125" fmla="*/ 6663002 w 12191996"/>
              <a:gd name="connsiteY125" fmla="*/ 166687 h 320591"/>
              <a:gd name="connsiteX126" fmla="*/ 6723327 w 12191996"/>
              <a:gd name="connsiteY126" fmla="*/ 174625 h 320591"/>
              <a:gd name="connsiteX127" fmla="*/ 6781799 w 12191996"/>
              <a:gd name="connsiteY127" fmla="*/ 175985 h 320591"/>
              <a:gd name="connsiteX128" fmla="*/ 6840271 w 12191996"/>
              <a:gd name="connsiteY128" fmla="*/ 174625 h 320591"/>
              <a:gd name="connsiteX129" fmla="*/ 6900596 w 12191996"/>
              <a:gd name="connsiteY129" fmla="*/ 166687 h 320591"/>
              <a:gd name="connsiteX130" fmla="*/ 6952983 w 12191996"/>
              <a:gd name="connsiteY130" fmla="*/ 155575 h 320591"/>
              <a:gd name="connsiteX131" fmla="*/ 6999021 w 12191996"/>
              <a:gd name="connsiteY131" fmla="*/ 141287 h 320591"/>
              <a:gd name="connsiteX132" fmla="*/ 7040296 w 12191996"/>
              <a:gd name="connsiteY132" fmla="*/ 125412 h 320591"/>
              <a:gd name="connsiteX133" fmla="*/ 7076808 w 12191996"/>
              <a:gd name="connsiteY133" fmla="*/ 106362 h 320591"/>
              <a:gd name="connsiteX134" fmla="*/ 7114908 w 12191996"/>
              <a:gd name="connsiteY134" fmla="*/ 87312 h 320591"/>
              <a:gd name="connsiteX135" fmla="*/ 7153008 w 12191996"/>
              <a:gd name="connsiteY135" fmla="*/ 68262 h 320591"/>
              <a:gd name="connsiteX136" fmla="*/ 7189521 w 12191996"/>
              <a:gd name="connsiteY136" fmla="*/ 52387 h 320591"/>
              <a:gd name="connsiteX137" fmla="*/ 7230796 w 12191996"/>
              <a:gd name="connsiteY137" fmla="*/ 36512 h 320591"/>
              <a:gd name="connsiteX138" fmla="*/ 7276833 w 12191996"/>
              <a:gd name="connsiteY138" fmla="*/ 20637 h 320591"/>
              <a:gd name="connsiteX139" fmla="*/ 7329221 w 12191996"/>
              <a:gd name="connsiteY139" fmla="*/ 9525 h 320591"/>
              <a:gd name="connsiteX140" fmla="*/ 7389546 w 12191996"/>
              <a:gd name="connsiteY140" fmla="*/ 3175 h 320591"/>
              <a:gd name="connsiteX141" fmla="*/ 7457808 w 12191996"/>
              <a:gd name="connsiteY141" fmla="*/ 0 h 320591"/>
              <a:gd name="connsiteX142" fmla="*/ 7526071 w 12191996"/>
              <a:gd name="connsiteY142" fmla="*/ 3175 h 320591"/>
              <a:gd name="connsiteX143" fmla="*/ 7586396 w 12191996"/>
              <a:gd name="connsiteY143" fmla="*/ 9525 h 320591"/>
              <a:gd name="connsiteX144" fmla="*/ 7638783 w 12191996"/>
              <a:gd name="connsiteY144" fmla="*/ 20637 h 320591"/>
              <a:gd name="connsiteX145" fmla="*/ 7684821 w 12191996"/>
              <a:gd name="connsiteY145" fmla="*/ 36512 h 320591"/>
              <a:gd name="connsiteX146" fmla="*/ 7726096 w 12191996"/>
              <a:gd name="connsiteY146" fmla="*/ 52387 h 320591"/>
              <a:gd name="connsiteX147" fmla="*/ 7762608 w 12191996"/>
              <a:gd name="connsiteY147" fmla="*/ 68262 h 320591"/>
              <a:gd name="connsiteX148" fmla="*/ 7800708 w 12191996"/>
              <a:gd name="connsiteY148" fmla="*/ 87312 h 320591"/>
              <a:gd name="connsiteX149" fmla="*/ 7838808 w 12191996"/>
              <a:gd name="connsiteY149" fmla="*/ 106362 h 320591"/>
              <a:gd name="connsiteX150" fmla="*/ 7875321 w 12191996"/>
              <a:gd name="connsiteY150" fmla="*/ 125412 h 320591"/>
              <a:gd name="connsiteX151" fmla="*/ 7916596 w 12191996"/>
              <a:gd name="connsiteY151" fmla="*/ 141287 h 320591"/>
              <a:gd name="connsiteX152" fmla="*/ 7962633 w 12191996"/>
              <a:gd name="connsiteY152" fmla="*/ 155575 h 320591"/>
              <a:gd name="connsiteX153" fmla="*/ 8015021 w 12191996"/>
              <a:gd name="connsiteY153" fmla="*/ 166687 h 320591"/>
              <a:gd name="connsiteX154" fmla="*/ 8075346 w 12191996"/>
              <a:gd name="connsiteY154" fmla="*/ 174625 h 320591"/>
              <a:gd name="connsiteX155" fmla="*/ 8143608 w 12191996"/>
              <a:gd name="connsiteY155" fmla="*/ 176212 h 320591"/>
              <a:gd name="connsiteX156" fmla="*/ 8211871 w 12191996"/>
              <a:gd name="connsiteY156" fmla="*/ 174625 h 320591"/>
              <a:gd name="connsiteX157" fmla="*/ 8272196 w 12191996"/>
              <a:gd name="connsiteY157" fmla="*/ 166687 h 320591"/>
              <a:gd name="connsiteX158" fmla="*/ 8324583 w 12191996"/>
              <a:gd name="connsiteY158" fmla="*/ 155575 h 320591"/>
              <a:gd name="connsiteX159" fmla="*/ 8370621 w 12191996"/>
              <a:gd name="connsiteY159" fmla="*/ 141287 h 320591"/>
              <a:gd name="connsiteX160" fmla="*/ 8411896 w 12191996"/>
              <a:gd name="connsiteY160" fmla="*/ 125412 h 320591"/>
              <a:gd name="connsiteX161" fmla="*/ 8448408 w 12191996"/>
              <a:gd name="connsiteY161" fmla="*/ 106362 h 320591"/>
              <a:gd name="connsiteX162" fmla="*/ 8486508 w 12191996"/>
              <a:gd name="connsiteY162" fmla="*/ 87312 h 320591"/>
              <a:gd name="connsiteX163" fmla="*/ 8524608 w 12191996"/>
              <a:gd name="connsiteY163" fmla="*/ 68262 h 320591"/>
              <a:gd name="connsiteX164" fmla="*/ 8561120 w 12191996"/>
              <a:gd name="connsiteY164" fmla="*/ 52387 h 320591"/>
              <a:gd name="connsiteX165" fmla="*/ 8602396 w 12191996"/>
              <a:gd name="connsiteY165" fmla="*/ 36512 h 320591"/>
              <a:gd name="connsiteX166" fmla="*/ 8648432 w 12191996"/>
              <a:gd name="connsiteY166" fmla="*/ 20637 h 320591"/>
              <a:gd name="connsiteX167" fmla="*/ 8700820 w 12191996"/>
              <a:gd name="connsiteY167" fmla="*/ 9525 h 320591"/>
              <a:gd name="connsiteX168" fmla="*/ 8761146 w 12191996"/>
              <a:gd name="connsiteY168" fmla="*/ 3175 h 320591"/>
              <a:gd name="connsiteX169" fmla="*/ 8827820 w 12191996"/>
              <a:gd name="connsiteY169" fmla="*/ 0 h 320591"/>
              <a:gd name="connsiteX170" fmla="*/ 8897670 w 12191996"/>
              <a:gd name="connsiteY170" fmla="*/ 3175 h 320591"/>
              <a:gd name="connsiteX171" fmla="*/ 8957996 w 12191996"/>
              <a:gd name="connsiteY171" fmla="*/ 9525 h 320591"/>
              <a:gd name="connsiteX172" fmla="*/ 9010382 w 12191996"/>
              <a:gd name="connsiteY172" fmla="*/ 20637 h 320591"/>
              <a:gd name="connsiteX173" fmla="*/ 9056420 w 12191996"/>
              <a:gd name="connsiteY173" fmla="*/ 36512 h 320591"/>
              <a:gd name="connsiteX174" fmla="*/ 9097696 w 12191996"/>
              <a:gd name="connsiteY174" fmla="*/ 52387 h 320591"/>
              <a:gd name="connsiteX175" fmla="*/ 9134208 w 12191996"/>
              <a:gd name="connsiteY175" fmla="*/ 68262 h 320591"/>
              <a:gd name="connsiteX176" fmla="*/ 9172308 w 12191996"/>
              <a:gd name="connsiteY176" fmla="*/ 87312 h 320591"/>
              <a:gd name="connsiteX177" fmla="*/ 9210408 w 12191996"/>
              <a:gd name="connsiteY177" fmla="*/ 106362 h 320591"/>
              <a:gd name="connsiteX178" fmla="*/ 9246920 w 12191996"/>
              <a:gd name="connsiteY178" fmla="*/ 125412 h 320591"/>
              <a:gd name="connsiteX179" fmla="*/ 9288196 w 12191996"/>
              <a:gd name="connsiteY179" fmla="*/ 141287 h 320591"/>
              <a:gd name="connsiteX180" fmla="*/ 9334232 w 12191996"/>
              <a:gd name="connsiteY180" fmla="*/ 155575 h 320591"/>
              <a:gd name="connsiteX181" fmla="*/ 9386620 w 12191996"/>
              <a:gd name="connsiteY181" fmla="*/ 166687 h 320591"/>
              <a:gd name="connsiteX182" fmla="*/ 9446946 w 12191996"/>
              <a:gd name="connsiteY182" fmla="*/ 174625 h 320591"/>
              <a:gd name="connsiteX183" fmla="*/ 9515208 w 12191996"/>
              <a:gd name="connsiteY183" fmla="*/ 176212 h 320591"/>
              <a:gd name="connsiteX184" fmla="*/ 9583470 w 12191996"/>
              <a:gd name="connsiteY184" fmla="*/ 174625 h 320591"/>
              <a:gd name="connsiteX185" fmla="*/ 9643796 w 12191996"/>
              <a:gd name="connsiteY185" fmla="*/ 166687 h 320591"/>
              <a:gd name="connsiteX186" fmla="*/ 9696182 w 12191996"/>
              <a:gd name="connsiteY186" fmla="*/ 155575 h 320591"/>
              <a:gd name="connsiteX187" fmla="*/ 9742220 w 12191996"/>
              <a:gd name="connsiteY187" fmla="*/ 141287 h 320591"/>
              <a:gd name="connsiteX188" fmla="*/ 9783496 w 12191996"/>
              <a:gd name="connsiteY188" fmla="*/ 125412 h 320591"/>
              <a:gd name="connsiteX189" fmla="*/ 9820008 w 12191996"/>
              <a:gd name="connsiteY189" fmla="*/ 106362 h 320591"/>
              <a:gd name="connsiteX190" fmla="*/ 9896208 w 12191996"/>
              <a:gd name="connsiteY190" fmla="*/ 68262 h 320591"/>
              <a:gd name="connsiteX191" fmla="*/ 9932720 w 12191996"/>
              <a:gd name="connsiteY191" fmla="*/ 52387 h 320591"/>
              <a:gd name="connsiteX192" fmla="*/ 9973996 w 12191996"/>
              <a:gd name="connsiteY192" fmla="*/ 36512 h 320591"/>
              <a:gd name="connsiteX193" fmla="*/ 10020032 w 12191996"/>
              <a:gd name="connsiteY193" fmla="*/ 20637 h 320591"/>
              <a:gd name="connsiteX194" fmla="*/ 10072420 w 12191996"/>
              <a:gd name="connsiteY194" fmla="*/ 9525 h 320591"/>
              <a:gd name="connsiteX195" fmla="*/ 10132746 w 12191996"/>
              <a:gd name="connsiteY195" fmla="*/ 3175 h 320591"/>
              <a:gd name="connsiteX196" fmla="*/ 10201008 w 12191996"/>
              <a:gd name="connsiteY196" fmla="*/ 0 h 320591"/>
              <a:gd name="connsiteX197" fmla="*/ 10269270 w 12191996"/>
              <a:gd name="connsiteY197" fmla="*/ 3175 h 320591"/>
              <a:gd name="connsiteX198" fmla="*/ 10329596 w 12191996"/>
              <a:gd name="connsiteY198" fmla="*/ 9525 h 320591"/>
              <a:gd name="connsiteX199" fmla="*/ 10381982 w 12191996"/>
              <a:gd name="connsiteY199" fmla="*/ 20637 h 320591"/>
              <a:gd name="connsiteX200" fmla="*/ 10428020 w 12191996"/>
              <a:gd name="connsiteY200" fmla="*/ 36512 h 320591"/>
              <a:gd name="connsiteX201" fmla="*/ 10469296 w 12191996"/>
              <a:gd name="connsiteY201" fmla="*/ 52387 h 320591"/>
              <a:gd name="connsiteX202" fmla="*/ 10505808 w 12191996"/>
              <a:gd name="connsiteY202" fmla="*/ 68262 h 320591"/>
              <a:gd name="connsiteX203" fmla="*/ 10543908 w 12191996"/>
              <a:gd name="connsiteY203" fmla="*/ 87312 h 320591"/>
              <a:gd name="connsiteX204" fmla="*/ 10582008 w 12191996"/>
              <a:gd name="connsiteY204" fmla="*/ 106362 h 320591"/>
              <a:gd name="connsiteX205" fmla="*/ 10618520 w 12191996"/>
              <a:gd name="connsiteY205" fmla="*/ 125412 h 320591"/>
              <a:gd name="connsiteX206" fmla="*/ 10659796 w 12191996"/>
              <a:gd name="connsiteY206" fmla="*/ 141287 h 320591"/>
              <a:gd name="connsiteX207" fmla="*/ 10705832 w 12191996"/>
              <a:gd name="connsiteY207" fmla="*/ 155575 h 320591"/>
              <a:gd name="connsiteX208" fmla="*/ 10758220 w 12191996"/>
              <a:gd name="connsiteY208" fmla="*/ 166687 h 320591"/>
              <a:gd name="connsiteX209" fmla="*/ 10818546 w 12191996"/>
              <a:gd name="connsiteY209" fmla="*/ 174625 h 320591"/>
              <a:gd name="connsiteX210" fmla="*/ 10886808 w 12191996"/>
              <a:gd name="connsiteY210" fmla="*/ 176212 h 320591"/>
              <a:gd name="connsiteX211" fmla="*/ 10955070 w 12191996"/>
              <a:gd name="connsiteY211" fmla="*/ 174625 h 320591"/>
              <a:gd name="connsiteX212" fmla="*/ 11015396 w 12191996"/>
              <a:gd name="connsiteY212" fmla="*/ 166687 h 320591"/>
              <a:gd name="connsiteX213" fmla="*/ 11067782 w 12191996"/>
              <a:gd name="connsiteY213" fmla="*/ 155575 h 320591"/>
              <a:gd name="connsiteX214" fmla="*/ 11113820 w 12191996"/>
              <a:gd name="connsiteY214" fmla="*/ 141287 h 320591"/>
              <a:gd name="connsiteX215" fmla="*/ 11155096 w 12191996"/>
              <a:gd name="connsiteY215" fmla="*/ 125412 h 320591"/>
              <a:gd name="connsiteX216" fmla="*/ 11191608 w 12191996"/>
              <a:gd name="connsiteY216" fmla="*/ 106362 h 320591"/>
              <a:gd name="connsiteX217" fmla="*/ 11229708 w 12191996"/>
              <a:gd name="connsiteY217" fmla="*/ 87312 h 320591"/>
              <a:gd name="connsiteX218" fmla="*/ 11267808 w 12191996"/>
              <a:gd name="connsiteY218" fmla="*/ 68262 h 320591"/>
              <a:gd name="connsiteX219" fmla="*/ 11304320 w 12191996"/>
              <a:gd name="connsiteY219" fmla="*/ 52387 h 320591"/>
              <a:gd name="connsiteX220" fmla="*/ 11345596 w 12191996"/>
              <a:gd name="connsiteY220" fmla="*/ 36512 h 320591"/>
              <a:gd name="connsiteX221" fmla="*/ 11391632 w 12191996"/>
              <a:gd name="connsiteY221" fmla="*/ 20637 h 320591"/>
              <a:gd name="connsiteX222" fmla="*/ 11444020 w 12191996"/>
              <a:gd name="connsiteY222" fmla="*/ 9525 h 320591"/>
              <a:gd name="connsiteX223" fmla="*/ 11504346 w 12191996"/>
              <a:gd name="connsiteY223" fmla="*/ 3175 h 320591"/>
              <a:gd name="connsiteX224" fmla="*/ 11572608 w 12191996"/>
              <a:gd name="connsiteY224" fmla="*/ 0 h 320591"/>
              <a:gd name="connsiteX225" fmla="*/ 11640870 w 12191996"/>
              <a:gd name="connsiteY225" fmla="*/ 3175 h 320591"/>
              <a:gd name="connsiteX226" fmla="*/ 11701196 w 12191996"/>
              <a:gd name="connsiteY226" fmla="*/ 9525 h 320591"/>
              <a:gd name="connsiteX227" fmla="*/ 11753582 w 12191996"/>
              <a:gd name="connsiteY227" fmla="*/ 20637 h 320591"/>
              <a:gd name="connsiteX228" fmla="*/ 11799620 w 12191996"/>
              <a:gd name="connsiteY228" fmla="*/ 36512 h 320591"/>
              <a:gd name="connsiteX229" fmla="*/ 11840896 w 12191996"/>
              <a:gd name="connsiteY229" fmla="*/ 52387 h 320591"/>
              <a:gd name="connsiteX230" fmla="*/ 11877408 w 12191996"/>
              <a:gd name="connsiteY230" fmla="*/ 68262 h 320591"/>
              <a:gd name="connsiteX231" fmla="*/ 11915508 w 12191996"/>
              <a:gd name="connsiteY231" fmla="*/ 87312 h 320591"/>
              <a:gd name="connsiteX232" fmla="*/ 11953608 w 12191996"/>
              <a:gd name="connsiteY232" fmla="*/ 106362 h 320591"/>
              <a:gd name="connsiteX233" fmla="*/ 11990120 w 12191996"/>
              <a:gd name="connsiteY233" fmla="*/ 125412 h 320591"/>
              <a:gd name="connsiteX234" fmla="*/ 12031396 w 12191996"/>
              <a:gd name="connsiteY234" fmla="*/ 141287 h 320591"/>
              <a:gd name="connsiteX235" fmla="*/ 12077432 w 12191996"/>
              <a:gd name="connsiteY235" fmla="*/ 155575 h 320591"/>
              <a:gd name="connsiteX236" fmla="*/ 12129820 w 12191996"/>
              <a:gd name="connsiteY236" fmla="*/ 166688 h 320591"/>
              <a:gd name="connsiteX237" fmla="*/ 12190146 w 12191996"/>
              <a:gd name="connsiteY237" fmla="*/ 174625 h 320591"/>
              <a:gd name="connsiteX238" fmla="*/ 12191996 w 12191996"/>
              <a:gd name="connsiteY238" fmla="*/ 174668 h 320591"/>
              <a:gd name="connsiteX239" fmla="*/ 12191996 w 12191996"/>
              <a:gd name="connsiteY239" fmla="*/ 319047 h 320591"/>
              <a:gd name="connsiteX240" fmla="*/ 12190146 w 12191996"/>
              <a:gd name="connsiteY240" fmla="*/ 319004 h 320591"/>
              <a:gd name="connsiteX241" fmla="*/ 12129820 w 12191996"/>
              <a:gd name="connsiteY241" fmla="*/ 311067 h 320591"/>
              <a:gd name="connsiteX242" fmla="*/ 12077432 w 12191996"/>
              <a:gd name="connsiteY242" fmla="*/ 299954 h 320591"/>
              <a:gd name="connsiteX243" fmla="*/ 12031396 w 12191996"/>
              <a:gd name="connsiteY243" fmla="*/ 285666 h 320591"/>
              <a:gd name="connsiteX244" fmla="*/ 11990120 w 12191996"/>
              <a:gd name="connsiteY244" fmla="*/ 269791 h 320591"/>
              <a:gd name="connsiteX245" fmla="*/ 11953608 w 12191996"/>
              <a:gd name="connsiteY245" fmla="*/ 250741 h 320591"/>
              <a:gd name="connsiteX246" fmla="*/ 11915508 w 12191996"/>
              <a:gd name="connsiteY246" fmla="*/ 231691 h 320591"/>
              <a:gd name="connsiteX247" fmla="*/ 11877408 w 12191996"/>
              <a:gd name="connsiteY247" fmla="*/ 212641 h 320591"/>
              <a:gd name="connsiteX248" fmla="*/ 11840896 w 12191996"/>
              <a:gd name="connsiteY248" fmla="*/ 196766 h 320591"/>
              <a:gd name="connsiteX249" fmla="*/ 11799620 w 12191996"/>
              <a:gd name="connsiteY249" fmla="*/ 180891 h 320591"/>
              <a:gd name="connsiteX250" fmla="*/ 11753582 w 12191996"/>
              <a:gd name="connsiteY250" fmla="*/ 165016 h 320591"/>
              <a:gd name="connsiteX251" fmla="*/ 11701196 w 12191996"/>
              <a:gd name="connsiteY251" fmla="*/ 153904 h 320591"/>
              <a:gd name="connsiteX252" fmla="*/ 11640870 w 12191996"/>
              <a:gd name="connsiteY252" fmla="*/ 147554 h 320591"/>
              <a:gd name="connsiteX253" fmla="*/ 11572608 w 12191996"/>
              <a:gd name="connsiteY253" fmla="*/ 144379 h 320591"/>
              <a:gd name="connsiteX254" fmla="*/ 11504346 w 12191996"/>
              <a:gd name="connsiteY254" fmla="*/ 147554 h 320591"/>
              <a:gd name="connsiteX255" fmla="*/ 11444020 w 12191996"/>
              <a:gd name="connsiteY255" fmla="*/ 153904 h 320591"/>
              <a:gd name="connsiteX256" fmla="*/ 11391632 w 12191996"/>
              <a:gd name="connsiteY256" fmla="*/ 165016 h 320591"/>
              <a:gd name="connsiteX257" fmla="*/ 11345596 w 12191996"/>
              <a:gd name="connsiteY257" fmla="*/ 180891 h 320591"/>
              <a:gd name="connsiteX258" fmla="*/ 11304320 w 12191996"/>
              <a:gd name="connsiteY258" fmla="*/ 196766 h 320591"/>
              <a:gd name="connsiteX259" fmla="*/ 11267808 w 12191996"/>
              <a:gd name="connsiteY259" fmla="*/ 212641 h 320591"/>
              <a:gd name="connsiteX260" fmla="*/ 11229708 w 12191996"/>
              <a:gd name="connsiteY260" fmla="*/ 231691 h 320591"/>
              <a:gd name="connsiteX261" fmla="*/ 11191608 w 12191996"/>
              <a:gd name="connsiteY261" fmla="*/ 250741 h 320591"/>
              <a:gd name="connsiteX262" fmla="*/ 11155096 w 12191996"/>
              <a:gd name="connsiteY262" fmla="*/ 269791 h 320591"/>
              <a:gd name="connsiteX263" fmla="*/ 11113820 w 12191996"/>
              <a:gd name="connsiteY263" fmla="*/ 285666 h 320591"/>
              <a:gd name="connsiteX264" fmla="*/ 11067782 w 12191996"/>
              <a:gd name="connsiteY264" fmla="*/ 299954 h 320591"/>
              <a:gd name="connsiteX265" fmla="*/ 11015396 w 12191996"/>
              <a:gd name="connsiteY265" fmla="*/ 311066 h 320591"/>
              <a:gd name="connsiteX266" fmla="*/ 10955070 w 12191996"/>
              <a:gd name="connsiteY266" fmla="*/ 319004 h 320591"/>
              <a:gd name="connsiteX267" fmla="*/ 10886808 w 12191996"/>
              <a:gd name="connsiteY267" fmla="*/ 320591 h 320591"/>
              <a:gd name="connsiteX268" fmla="*/ 10818546 w 12191996"/>
              <a:gd name="connsiteY268" fmla="*/ 319004 h 320591"/>
              <a:gd name="connsiteX269" fmla="*/ 10758220 w 12191996"/>
              <a:gd name="connsiteY269" fmla="*/ 311066 h 320591"/>
              <a:gd name="connsiteX270" fmla="*/ 10705832 w 12191996"/>
              <a:gd name="connsiteY270" fmla="*/ 299954 h 320591"/>
              <a:gd name="connsiteX271" fmla="*/ 10659796 w 12191996"/>
              <a:gd name="connsiteY271" fmla="*/ 285666 h 320591"/>
              <a:gd name="connsiteX272" fmla="*/ 10618520 w 12191996"/>
              <a:gd name="connsiteY272" fmla="*/ 269791 h 320591"/>
              <a:gd name="connsiteX273" fmla="*/ 10582008 w 12191996"/>
              <a:gd name="connsiteY273" fmla="*/ 250741 h 320591"/>
              <a:gd name="connsiteX274" fmla="*/ 10543908 w 12191996"/>
              <a:gd name="connsiteY274" fmla="*/ 231691 h 320591"/>
              <a:gd name="connsiteX275" fmla="*/ 10505808 w 12191996"/>
              <a:gd name="connsiteY275" fmla="*/ 212641 h 320591"/>
              <a:gd name="connsiteX276" fmla="*/ 10469296 w 12191996"/>
              <a:gd name="connsiteY276" fmla="*/ 196766 h 320591"/>
              <a:gd name="connsiteX277" fmla="*/ 10428020 w 12191996"/>
              <a:gd name="connsiteY277" fmla="*/ 180891 h 320591"/>
              <a:gd name="connsiteX278" fmla="*/ 10381982 w 12191996"/>
              <a:gd name="connsiteY278" fmla="*/ 165016 h 320591"/>
              <a:gd name="connsiteX279" fmla="*/ 10329596 w 12191996"/>
              <a:gd name="connsiteY279" fmla="*/ 153904 h 320591"/>
              <a:gd name="connsiteX280" fmla="*/ 10269270 w 12191996"/>
              <a:gd name="connsiteY280" fmla="*/ 147554 h 320591"/>
              <a:gd name="connsiteX281" fmla="*/ 10201008 w 12191996"/>
              <a:gd name="connsiteY281" fmla="*/ 144379 h 320591"/>
              <a:gd name="connsiteX282" fmla="*/ 10132746 w 12191996"/>
              <a:gd name="connsiteY282" fmla="*/ 147554 h 320591"/>
              <a:gd name="connsiteX283" fmla="*/ 10072420 w 12191996"/>
              <a:gd name="connsiteY283" fmla="*/ 153904 h 320591"/>
              <a:gd name="connsiteX284" fmla="*/ 10020032 w 12191996"/>
              <a:gd name="connsiteY284" fmla="*/ 165016 h 320591"/>
              <a:gd name="connsiteX285" fmla="*/ 9973996 w 12191996"/>
              <a:gd name="connsiteY285" fmla="*/ 180891 h 320591"/>
              <a:gd name="connsiteX286" fmla="*/ 9932720 w 12191996"/>
              <a:gd name="connsiteY286" fmla="*/ 196766 h 320591"/>
              <a:gd name="connsiteX287" fmla="*/ 9896208 w 12191996"/>
              <a:gd name="connsiteY287" fmla="*/ 212641 h 320591"/>
              <a:gd name="connsiteX288" fmla="*/ 9820008 w 12191996"/>
              <a:gd name="connsiteY288" fmla="*/ 250741 h 320591"/>
              <a:gd name="connsiteX289" fmla="*/ 9783496 w 12191996"/>
              <a:gd name="connsiteY289" fmla="*/ 269791 h 320591"/>
              <a:gd name="connsiteX290" fmla="*/ 9742220 w 12191996"/>
              <a:gd name="connsiteY290" fmla="*/ 285666 h 320591"/>
              <a:gd name="connsiteX291" fmla="*/ 9696182 w 12191996"/>
              <a:gd name="connsiteY291" fmla="*/ 299954 h 320591"/>
              <a:gd name="connsiteX292" fmla="*/ 9643796 w 12191996"/>
              <a:gd name="connsiteY292" fmla="*/ 311066 h 320591"/>
              <a:gd name="connsiteX293" fmla="*/ 9583470 w 12191996"/>
              <a:gd name="connsiteY293" fmla="*/ 319004 h 320591"/>
              <a:gd name="connsiteX294" fmla="*/ 9515208 w 12191996"/>
              <a:gd name="connsiteY294" fmla="*/ 320591 h 320591"/>
              <a:gd name="connsiteX295" fmla="*/ 9446946 w 12191996"/>
              <a:gd name="connsiteY295" fmla="*/ 319004 h 320591"/>
              <a:gd name="connsiteX296" fmla="*/ 9386620 w 12191996"/>
              <a:gd name="connsiteY296" fmla="*/ 311066 h 320591"/>
              <a:gd name="connsiteX297" fmla="*/ 9334232 w 12191996"/>
              <a:gd name="connsiteY297" fmla="*/ 299954 h 320591"/>
              <a:gd name="connsiteX298" fmla="*/ 9288196 w 12191996"/>
              <a:gd name="connsiteY298" fmla="*/ 285666 h 320591"/>
              <a:gd name="connsiteX299" fmla="*/ 9246920 w 12191996"/>
              <a:gd name="connsiteY299" fmla="*/ 269791 h 320591"/>
              <a:gd name="connsiteX300" fmla="*/ 9210408 w 12191996"/>
              <a:gd name="connsiteY300" fmla="*/ 250741 h 320591"/>
              <a:gd name="connsiteX301" fmla="*/ 9172308 w 12191996"/>
              <a:gd name="connsiteY301" fmla="*/ 231691 h 320591"/>
              <a:gd name="connsiteX302" fmla="*/ 9134208 w 12191996"/>
              <a:gd name="connsiteY302" fmla="*/ 212641 h 320591"/>
              <a:gd name="connsiteX303" fmla="*/ 9097696 w 12191996"/>
              <a:gd name="connsiteY303" fmla="*/ 196766 h 320591"/>
              <a:gd name="connsiteX304" fmla="*/ 9056420 w 12191996"/>
              <a:gd name="connsiteY304" fmla="*/ 180891 h 320591"/>
              <a:gd name="connsiteX305" fmla="*/ 9010382 w 12191996"/>
              <a:gd name="connsiteY305" fmla="*/ 165016 h 320591"/>
              <a:gd name="connsiteX306" fmla="*/ 8957996 w 12191996"/>
              <a:gd name="connsiteY306" fmla="*/ 153904 h 320591"/>
              <a:gd name="connsiteX307" fmla="*/ 8897670 w 12191996"/>
              <a:gd name="connsiteY307" fmla="*/ 147554 h 320591"/>
              <a:gd name="connsiteX308" fmla="*/ 8827820 w 12191996"/>
              <a:gd name="connsiteY308" fmla="*/ 144379 h 320591"/>
              <a:gd name="connsiteX309" fmla="*/ 8761146 w 12191996"/>
              <a:gd name="connsiteY309" fmla="*/ 147554 h 320591"/>
              <a:gd name="connsiteX310" fmla="*/ 8700820 w 12191996"/>
              <a:gd name="connsiteY310" fmla="*/ 153904 h 320591"/>
              <a:gd name="connsiteX311" fmla="*/ 8648432 w 12191996"/>
              <a:gd name="connsiteY311" fmla="*/ 165016 h 320591"/>
              <a:gd name="connsiteX312" fmla="*/ 8602396 w 12191996"/>
              <a:gd name="connsiteY312" fmla="*/ 180891 h 320591"/>
              <a:gd name="connsiteX313" fmla="*/ 8561120 w 12191996"/>
              <a:gd name="connsiteY313" fmla="*/ 196766 h 320591"/>
              <a:gd name="connsiteX314" fmla="*/ 8524608 w 12191996"/>
              <a:gd name="connsiteY314" fmla="*/ 212641 h 320591"/>
              <a:gd name="connsiteX315" fmla="*/ 8486508 w 12191996"/>
              <a:gd name="connsiteY315" fmla="*/ 231691 h 320591"/>
              <a:gd name="connsiteX316" fmla="*/ 8448408 w 12191996"/>
              <a:gd name="connsiteY316" fmla="*/ 250741 h 320591"/>
              <a:gd name="connsiteX317" fmla="*/ 8411896 w 12191996"/>
              <a:gd name="connsiteY317" fmla="*/ 269791 h 320591"/>
              <a:gd name="connsiteX318" fmla="*/ 8370621 w 12191996"/>
              <a:gd name="connsiteY318" fmla="*/ 285666 h 320591"/>
              <a:gd name="connsiteX319" fmla="*/ 8324583 w 12191996"/>
              <a:gd name="connsiteY319" fmla="*/ 299954 h 320591"/>
              <a:gd name="connsiteX320" fmla="*/ 8272196 w 12191996"/>
              <a:gd name="connsiteY320" fmla="*/ 311066 h 320591"/>
              <a:gd name="connsiteX321" fmla="*/ 8211871 w 12191996"/>
              <a:gd name="connsiteY321" fmla="*/ 319004 h 320591"/>
              <a:gd name="connsiteX322" fmla="*/ 8143608 w 12191996"/>
              <a:gd name="connsiteY322" fmla="*/ 320591 h 320591"/>
              <a:gd name="connsiteX323" fmla="*/ 8075346 w 12191996"/>
              <a:gd name="connsiteY323" fmla="*/ 319004 h 320591"/>
              <a:gd name="connsiteX324" fmla="*/ 8015021 w 12191996"/>
              <a:gd name="connsiteY324" fmla="*/ 311066 h 320591"/>
              <a:gd name="connsiteX325" fmla="*/ 7962633 w 12191996"/>
              <a:gd name="connsiteY325" fmla="*/ 299954 h 320591"/>
              <a:gd name="connsiteX326" fmla="*/ 7916596 w 12191996"/>
              <a:gd name="connsiteY326" fmla="*/ 285666 h 320591"/>
              <a:gd name="connsiteX327" fmla="*/ 7875321 w 12191996"/>
              <a:gd name="connsiteY327" fmla="*/ 269791 h 320591"/>
              <a:gd name="connsiteX328" fmla="*/ 7838808 w 12191996"/>
              <a:gd name="connsiteY328" fmla="*/ 250741 h 320591"/>
              <a:gd name="connsiteX329" fmla="*/ 7800708 w 12191996"/>
              <a:gd name="connsiteY329" fmla="*/ 231691 h 320591"/>
              <a:gd name="connsiteX330" fmla="*/ 7762608 w 12191996"/>
              <a:gd name="connsiteY330" fmla="*/ 212641 h 320591"/>
              <a:gd name="connsiteX331" fmla="*/ 7726096 w 12191996"/>
              <a:gd name="connsiteY331" fmla="*/ 196766 h 320591"/>
              <a:gd name="connsiteX332" fmla="*/ 7684821 w 12191996"/>
              <a:gd name="connsiteY332" fmla="*/ 180891 h 320591"/>
              <a:gd name="connsiteX333" fmla="*/ 7638783 w 12191996"/>
              <a:gd name="connsiteY333" fmla="*/ 165016 h 320591"/>
              <a:gd name="connsiteX334" fmla="*/ 7586396 w 12191996"/>
              <a:gd name="connsiteY334" fmla="*/ 153904 h 320591"/>
              <a:gd name="connsiteX335" fmla="*/ 7526071 w 12191996"/>
              <a:gd name="connsiteY335" fmla="*/ 147554 h 320591"/>
              <a:gd name="connsiteX336" fmla="*/ 7457808 w 12191996"/>
              <a:gd name="connsiteY336" fmla="*/ 144379 h 320591"/>
              <a:gd name="connsiteX337" fmla="*/ 7389546 w 12191996"/>
              <a:gd name="connsiteY337" fmla="*/ 147554 h 320591"/>
              <a:gd name="connsiteX338" fmla="*/ 7329221 w 12191996"/>
              <a:gd name="connsiteY338" fmla="*/ 153904 h 320591"/>
              <a:gd name="connsiteX339" fmla="*/ 7276833 w 12191996"/>
              <a:gd name="connsiteY339" fmla="*/ 165016 h 320591"/>
              <a:gd name="connsiteX340" fmla="*/ 7230796 w 12191996"/>
              <a:gd name="connsiteY340" fmla="*/ 180891 h 320591"/>
              <a:gd name="connsiteX341" fmla="*/ 7189521 w 12191996"/>
              <a:gd name="connsiteY341" fmla="*/ 196766 h 320591"/>
              <a:gd name="connsiteX342" fmla="*/ 7153008 w 12191996"/>
              <a:gd name="connsiteY342" fmla="*/ 212641 h 320591"/>
              <a:gd name="connsiteX343" fmla="*/ 7114908 w 12191996"/>
              <a:gd name="connsiteY343" fmla="*/ 231691 h 320591"/>
              <a:gd name="connsiteX344" fmla="*/ 7076808 w 12191996"/>
              <a:gd name="connsiteY344" fmla="*/ 250741 h 320591"/>
              <a:gd name="connsiteX345" fmla="*/ 7040296 w 12191996"/>
              <a:gd name="connsiteY345" fmla="*/ 269791 h 320591"/>
              <a:gd name="connsiteX346" fmla="*/ 6999021 w 12191996"/>
              <a:gd name="connsiteY346" fmla="*/ 285666 h 320591"/>
              <a:gd name="connsiteX347" fmla="*/ 6952983 w 12191996"/>
              <a:gd name="connsiteY347" fmla="*/ 299954 h 320591"/>
              <a:gd name="connsiteX348" fmla="*/ 6900596 w 12191996"/>
              <a:gd name="connsiteY348" fmla="*/ 311066 h 320591"/>
              <a:gd name="connsiteX349" fmla="*/ 6840271 w 12191996"/>
              <a:gd name="connsiteY349" fmla="*/ 319004 h 320591"/>
              <a:gd name="connsiteX350" fmla="*/ 6781799 w 12191996"/>
              <a:gd name="connsiteY350" fmla="*/ 320364 h 320591"/>
              <a:gd name="connsiteX351" fmla="*/ 6723327 w 12191996"/>
              <a:gd name="connsiteY351" fmla="*/ 319004 h 320591"/>
              <a:gd name="connsiteX352" fmla="*/ 6663002 w 12191996"/>
              <a:gd name="connsiteY352" fmla="*/ 311066 h 320591"/>
              <a:gd name="connsiteX353" fmla="*/ 6610614 w 12191996"/>
              <a:gd name="connsiteY353" fmla="*/ 299954 h 320591"/>
              <a:gd name="connsiteX354" fmla="*/ 6564577 w 12191996"/>
              <a:gd name="connsiteY354" fmla="*/ 285666 h 320591"/>
              <a:gd name="connsiteX355" fmla="*/ 6523302 w 12191996"/>
              <a:gd name="connsiteY355" fmla="*/ 269791 h 320591"/>
              <a:gd name="connsiteX356" fmla="*/ 6486789 w 12191996"/>
              <a:gd name="connsiteY356" fmla="*/ 250741 h 320591"/>
              <a:gd name="connsiteX357" fmla="*/ 6448689 w 12191996"/>
              <a:gd name="connsiteY357" fmla="*/ 231691 h 320591"/>
              <a:gd name="connsiteX358" fmla="*/ 6410589 w 12191996"/>
              <a:gd name="connsiteY358" fmla="*/ 212641 h 320591"/>
              <a:gd name="connsiteX359" fmla="*/ 6374077 w 12191996"/>
              <a:gd name="connsiteY359" fmla="*/ 196766 h 320591"/>
              <a:gd name="connsiteX360" fmla="*/ 6332802 w 12191996"/>
              <a:gd name="connsiteY360" fmla="*/ 180891 h 320591"/>
              <a:gd name="connsiteX361" fmla="*/ 6286764 w 12191996"/>
              <a:gd name="connsiteY361" fmla="*/ 165016 h 320591"/>
              <a:gd name="connsiteX362" fmla="*/ 6234377 w 12191996"/>
              <a:gd name="connsiteY362" fmla="*/ 153904 h 320591"/>
              <a:gd name="connsiteX363" fmla="*/ 6174052 w 12191996"/>
              <a:gd name="connsiteY363" fmla="*/ 147554 h 320591"/>
              <a:gd name="connsiteX364" fmla="*/ 6105789 w 12191996"/>
              <a:gd name="connsiteY364" fmla="*/ 144379 h 320591"/>
              <a:gd name="connsiteX365" fmla="*/ 6095999 w 12191996"/>
              <a:gd name="connsiteY365" fmla="*/ 144834 h 320591"/>
              <a:gd name="connsiteX366" fmla="*/ 6086208 w 12191996"/>
              <a:gd name="connsiteY366" fmla="*/ 144379 h 320591"/>
              <a:gd name="connsiteX367" fmla="*/ 6017947 w 12191996"/>
              <a:gd name="connsiteY367" fmla="*/ 147554 h 320591"/>
              <a:gd name="connsiteX368" fmla="*/ 5957621 w 12191996"/>
              <a:gd name="connsiteY368" fmla="*/ 153904 h 320591"/>
              <a:gd name="connsiteX369" fmla="*/ 5905234 w 12191996"/>
              <a:gd name="connsiteY369" fmla="*/ 165016 h 320591"/>
              <a:gd name="connsiteX370" fmla="*/ 5859196 w 12191996"/>
              <a:gd name="connsiteY370" fmla="*/ 180891 h 320591"/>
              <a:gd name="connsiteX371" fmla="*/ 5817921 w 12191996"/>
              <a:gd name="connsiteY371" fmla="*/ 196766 h 320591"/>
              <a:gd name="connsiteX372" fmla="*/ 5781408 w 12191996"/>
              <a:gd name="connsiteY372" fmla="*/ 212641 h 320591"/>
              <a:gd name="connsiteX373" fmla="*/ 5743308 w 12191996"/>
              <a:gd name="connsiteY373" fmla="*/ 231691 h 320591"/>
              <a:gd name="connsiteX374" fmla="*/ 5705209 w 12191996"/>
              <a:gd name="connsiteY374" fmla="*/ 250741 h 320591"/>
              <a:gd name="connsiteX375" fmla="*/ 5668696 w 12191996"/>
              <a:gd name="connsiteY375" fmla="*/ 269791 h 320591"/>
              <a:gd name="connsiteX376" fmla="*/ 5627421 w 12191996"/>
              <a:gd name="connsiteY376" fmla="*/ 285666 h 320591"/>
              <a:gd name="connsiteX377" fmla="*/ 5581383 w 12191996"/>
              <a:gd name="connsiteY377" fmla="*/ 299954 h 320591"/>
              <a:gd name="connsiteX378" fmla="*/ 5528996 w 12191996"/>
              <a:gd name="connsiteY378" fmla="*/ 311066 h 320591"/>
              <a:gd name="connsiteX379" fmla="*/ 5468671 w 12191996"/>
              <a:gd name="connsiteY379" fmla="*/ 319004 h 320591"/>
              <a:gd name="connsiteX380" fmla="*/ 5410199 w 12191996"/>
              <a:gd name="connsiteY380" fmla="*/ 320364 h 320591"/>
              <a:gd name="connsiteX381" fmla="*/ 5351727 w 12191996"/>
              <a:gd name="connsiteY381" fmla="*/ 319004 h 320591"/>
              <a:gd name="connsiteX382" fmla="*/ 5291401 w 12191996"/>
              <a:gd name="connsiteY382" fmla="*/ 311066 h 320591"/>
              <a:gd name="connsiteX383" fmla="*/ 5239014 w 12191996"/>
              <a:gd name="connsiteY383" fmla="*/ 299954 h 320591"/>
              <a:gd name="connsiteX384" fmla="*/ 5192976 w 12191996"/>
              <a:gd name="connsiteY384" fmla="*/ 285666 h 320591"/>
              <a:gd name="connsiteX385" fmla="*/ 5151701 w 12191996"/>
              <a:gd name="connsiteY385" fmla="*/ 269791 h 320591"/>
              <a:gd name="connsiteX386" fmla="*/ 5115189 w 12191996"/>
              <a:gd name="connsiteY386" fmla="*/ 250741 h 320591"/>
              <a:gd name="connsiteX387" fmla="*/ 5077089 w 12191996"/>
              <a:gd name="connsiteY387" fmla="*/ 231691 h 320591"/>
              <a:gd name="connsiteX388" fmla="*/ 5038989 w 12191996"/>
              <a:gd name="connsiteY388" fmla="*/ 212641 h 320591"/>
              <a:gd name="connsiteX389" fmla="*/ 5002476 w 12191996"/>
              <a:gd name="connsiteY389" fmla="*/ 196766 h 320591"/>
              <a:gd name="connsiteX390" fmla="*/ 4961201 w 12191996"/>
              <a:gd name="connsiteY390" fmla="*/ 180891 h 320591"/>
              <a:gd name="connsiteX391" fmla="*/ 4915165 w 12191996"/>
              <a:gd name="connsiteY391" fmla="*/ 165016 h 320591"/>
              <a:gd name="connsiteX392" fmla="*/ 4862777 w 12191996"/>
              <a:gd name="connsiteY392" fmla="*/ 153904 h 320591"/>
              <a:gd name="connsiteX393" fmla="*/ 4802453 w 12191996"/>
              <a:gd name="connsiteY393" fmla="*/ 147554 h 320591"/>
              <a:gd name="connsiteX394" fmla="*/ 4734189 w 12191996"/>
              <a:gd name="connsiteY394" fmla="*/ 144379 h 320591"/>
              <a:gd name="connsiteX395" fmla="*/ 4665928 w 12191996"/>
              <a:gd name="connsiteY395" fmla="*/ 147554 h 320591"/>
              <a:gd name="connsiteX396" fmla="*/ 4605602 w 12191996"/>
              <a:gd name="connsiteY396" fmla="*/ 153904 h 320591"/>
              <a:gd name="connsiteX397" fmla="*/ 4553214 w 12191996"/>
              <a:gd name="connsiteY397" fmla="*/ 165016 h 320591"/>
              <a:gd name="connsiteX398" fmla="*/ 4507177 w 12191996"/>
              <a:gd name="connsiteY398" fmla="*/ 180891 h 320591"/>
              <a:gd name="connsiteX399" fmla="*/ 4465902 w 12191996"/>
              <a:gd name="connsiteY399" fmla="*/ 196766 h 320591"/>
              <a:gd name="connsiteX400" fmla="*/ 4429389 w 12191996"/>
              <a:gd name="connsiteY400" fmla="*/ 212641 h 320591"/>
              <a:gd name="connsiteX401" fmla="*/ 4353189 w 12191996"/>
              <a:gd name="connsiteY401" fmla="*/ 250741 h 320591"/>
              <a:gd name="connsiteX402" fmla="*/ 4316677 w 12191996"/>
              <a:gd name="connsiteY402" fmla="*/ 269791 h 320591"/>
              <a:gd name="connsiteX403" fmla="*/ 4275402 w 12191996"/>
              <a:gd name="connsiteY403" fmla="*/ 285666 h 320591"/>
              <a:gd name="connsiteX404" fmla="*/ 4229364 w 12191996"/>
              <a:gd name="connsiteY404" fmla="*/ 299954 h 320591"/>
              <a:gd name="connsiteX405" fmla="*/ 4176977 w 12191996"/>
              <a:gd name="connsiteY405" fmla="*/ 311066 h 320591"/>
              <a:gd name="connsiteX406" fmla="*/ 4116652 w 12191996"/>
              <a:gd name="connsiteY406" fmla="*/ 319004 h 320591"/>
              <a:gd name="connsiteX407" fmla="*/ 4048389 w 12191996"/>
              <a:gd name="connsiteY407" fmla="*/ 320591 h 320591"/>
              <a:gd name="connsiteX408" fmla="*/ 3980127 w 12191996"/>
              <a:gd name="connsiteY408" fmla="*/ 319004 h 320591"/>
              <a:gd name="connsiteX409" fmla="*/ 3919802 w 12191996"/>
              <a:gd name="connsiteY409" fmla="*/ 311066 h 320591"/>
              <a:gd name="connsiteX410" fmla="*/ 3867414 w 12191996"/>
              <a:gd name="connsiteY410" fmla="*/ 299954 h 320591"/>
              <a:gd name="connsiteX411" fmla="*/ 3821377 w 12191996"/>
              <a:gd name="connsiteY411" fmla="*/ 285666 h 320591"/>
              <a:gd name="connsiteX412" fmla="*/ 3780102 w 12191996"/>
              <a:gd name="connsiteY412" fmla="*/ 269791 h 320591"/>
              <a:gd name="connsiteX413" fmla="*/ 3743589 w 12191996"/>
              <a:gd name="connsiteY413" fmla="*/ 250741 h 320591"/>
              <a:gd name="connsiteX414" fmla="*/ 3705489 w 12191996"/>
              <a:gd name="connsiteY414" fmla="*/ 231691 h 320591"/>
              <a:gd name="connsiteX415" fmla="*/ 3667389 w 12191996"/>
              <a:gd name="connsiteY415" fmla="*/ 212641 h 320591"/>
              <a:gd name="connsiteX416" fmla="*/ 3630877 w 12191996"/>
              <a:gd name="connsiteY416" fmla="*/ 196766 h 320591"/>
              <a:gd name="connsiteX417" fmla="*/ 3589602 w 12191996"/>
              <a:gd name="connsiteY417" fmla="*/ 180891 h 320591"/>
              <a:gd name="connsiteX418" fmla="*/ 3543564 w 12191996"/>
              <a:gd name="connsiteY418" fmla="*/ 165016 h 320591"/>
              <a:gd name="connsiteX419" fmla="*/ 3491177 w 12191996"/>
              <a:gd name="connsiteY419" fmla="*/ 153904 h 320591"/>
              <a:gd name="connsiteX420" fmla="*/ 3430852 w 12191996"/>
              <a:gd name="connsiteY420" fmla="*/ 147554 h 320591"/>
              <a:gd name="connsiteX421" fmla="*/ 3361002 w 12191996"/>
              <a:gd name="connsiteY421" fmla="*/ 144379 h 320591"/>
              <a:gd name="connsiteX422" fmla="*/ 3294327 w 12191996"/>
              <a:gd name="connsiteY422" fmla="*/ 147554 h 320591"/>
              <a:gd name="connsiteX423" fmla="*/ 3234002 w 12191996"/>
              <a:gd name="connsiteY423" fmla="*/ 153904 h 320591"/>
              <a:gd name="connsiteX424" fmla="*/ 3181614 w 12191996"/>
              <a:gd name="connsiteY424" fmla="*/ 165016 h 320591"/>
              <a:gd name="connsiteX425" fmla="*/ 3135577 w 12191996"/>
              <a:gd name="connsiteY425" fmla="*/ 180891 h 320591"/>
              <a:gd name="connsiteX426" fmla="*/ 3094302 w 12191996"/>
              <a:gd name="connsiteY426" fmla="*/ 196766 h 320591"/>
              <a:gd name="connsiteX427" fmla="*/ 3057789 w 12191996"/>
              <a:gd name="connsiteY427" fmla="*/ 212641 h 320591"/>
              <a:gd name="connsiteX428" fmla="*/ 3019689 w 12191996"/>
              <a:gd name="connsiteY428" fmla="*/ 231691 h 320591"/>
              <a:gd name="connsiteX429" fmla="*/ 2981589 w 12191996"/>
              <a:gd name="connsiteY429" fmla="*/ 250741 h 320591"/>
              <a:gd name="connsiteX430" fmla="*/ 2945077 w 12191996"/>
              <a:gd name="connsiteY430" fmla="*/ 269791 h 320591"/>
              <a:gd name="connsiteX431" fmla="*/ 2903802 w 12191996"/>
              <a:gd name="connsiteY431" fmla="*/ 285666 h 320591"/>
              <a:gd name="connsiteX432" fmla="*/ 2857764 w 12191996"/>
              <a:gd name="connsiteY432" fmla="*/ 299954 h 320591"/>
              <a:gd name="connsiteX433" fmla="*/ 2805377 w 12191996"/>
              <a:gd name="connsiteY433" fmla="*/ 311066 h 320591"/>
              <a:gd name="connsiteX434" fmla="*/ 2745052 w 12191996"/>
              <a:gd name="connsiteY434" fmla="*/ 319004 h 320591"/>
              <a:gd name="connsiteX435" fmla="*/ 2676789 w 12191996"/>
              <a:gd name="connsiteY435" fmla="*/ 320591 h 320591"/>
              <a:gd name="connsiteX436" fmla="*/ 2608527 w 12191996"/>
              <a:gd name="connsiteY436" fmla="*/ 319004 h 320591"/>
              <a:gd name="connsiteX437" fmla="*/ 2548202 w 12191996"/>
              <a:gd name="connsiteY437" fmla="*/ 311066 h 320591"/>
              <a:gd name="connsiteX438" fmla="*/ 2495814 w 12191996"/>
              <a:gd name="connsiteY438" fmla="*/ 299954 h 320591"/>
              <a:gd name="connsiteX439" fmla="*/ 2449777 w 12191996"/>
              <a:gd name="connsiteY439" fmla="*/ 285666 h 320591"/>
              <a:gd name="connsiteX440" fmla="*/ 2408502 w 12191996"/>
              <a:gd name="connsiteY440" fmla="*/ 269791 h 320591"/>
              <a:gd name="connsiteX441" fmla="*/ 2371989 w 12191996"/>
              <a:gd name="connsiteY441" fmla="*/ 250741 h 320591"/>
              <a:gd name="connsiteX442" fmla="*/ 2333889 w 12191996"/>
              <a:gd name="connsiteY442" fmla="*/ 231691 h 320591"/>
              <a:gd name="connsiteX443" fmla="*/ 2295789 w 12191996"/>
              <a:gd name="connsiteY443" fmla="*/ 212641 h 320591"/>
              <a:gd name="connsiteX444" fmla="*/ 2259277 w 12191996"/>
              <a:gd name="connsiteY444" fmla="*/ 196766 h 320591"/>
              <a:gd name="connsiteX445" fmla="*/ 2218002 w 12191996"/>
              <a:gd name="connsiteY445" fmla="*/ 180891 h 320591"/>
              <a:gd name="connsiteX446" fmla="*/ 2171964 w 12191996"/>
              <a:gd name="connsiteY446" fmla="*/ 165016 h 320591"/>
              <a:gd name="connsiteX447" fmla="*/ 2119577 w 12191996"/>
              <a:gd name="connsiteY447" fmla="*/ 153904 h 320591"/>
              <a:gd name="connsiteX448" fmla="*/ 2059252 w 12191996"/>
              <a:gd name="connsiteY448" fmla="*/ 147554 h 320591"/>
              <a:gd name="connsiteX449" fmla="*/ 1990989 w 12191996"/>
              <a:gd name="connsiteY449" fmla="*/ 144379 h 320591"/>
              <a:gd name="connsiteX450" fmla="*/ 1922727 w 12191996"/>
              <a:gd name="connsiteY450" fmla="*/ 147554 h 320591"/>
              <a:gd name="connsiteX451" fmla="*/ 1862402 w 12191996"/>
              <a:gd name="connsiteY451" fmla="*/ 153904 h 320591"/>
              <a:gd name="connsiteX452" fmla="*/ 1810014 w 12191996"/>
              <a:gd name="connsiteY452" fmla="*/ 165016 h 320591"/>
              <a:gd name="connsiteX453" fmla="*/ 1763977 w 12191996"/>
              <a:gd name="connsiteY453" fmla="*/ 180891 h 320591"/>
              <a:gd name="connsiteX454" fmla="*/ 1722702 w 12191996"/>
              <a:gd name="connsiteY454" fmla="*/ 196766 h 320591"/>
              <a:gd name="connsiteX455" fmla="*/ 1686189 w 12191996"/>
              <a:gd name="connsiteY455" fmla="*/ 212641 h 320591"/>
              <a:gd name="connsiteX456" fmla="*/ 1648089 w 12191996"/>
              <a:gd name="connsiteY456" fmla="*/ 231691 h 320591"/>
              <a:gd name="connsiteX457" fmla="*/ 1609989 w 12191996"/>
              <a:gd name="connsiteY457" fmla="*/ 250741 h 320591"/>
              <a:gd name="connsiteX458" fmla="*/ 1573477 w 12191996"/>
              <a:gd name="connsiteY458" fmla="*/ 269791 h 320591"/>
              <a:gd name="connsiteX459" fmla="*/ 1532202 w 12191996"/>
              <a:gd name="connsiteY459" fmla="*/ 285666 h 320591"/>
              <a:gd name="connsiteX460" fmla="*/ 1486164 w 12191996"/>
              <a:gd name="connsiteY460" fmla="*/ 299954 h 320591"/>
              <a:gd name="connsiteX461" fmla="*/ 1433777 w 12191996"/>
              <a:gd name="connsiteY461" fmla="*/ 311066 h 320591"/>
              <a:gd name="connsiteX462" fmla="*/ 1373452 w 12191996"/>
              <a:gd name="connsiteY462" fmla="*/ 319004 h 320591"/>
              <a:gd name="connsiteX463" fmla="*/ 1305189 w 12191996"/>
              <a:gd name="connsiteY463" fmla="*/ 320591 h 320591"/>
              <a:gd name="connsiteX464" fmla="*/ 1236927 w 12191996"/>
              <a:gd name="connsiteY464" fmla="*/ 319004 h 320591"/>
              <a:gd name="connsiteX465" fmla="*/ 1176602 w 12191996"/>
              <a:gd name="connsiteY465" fmla="*/ 311066 h 320591"/>
              <a:gd name="connsiteX466" fmla="*/ 1124214 w 12191996"/>
              <a:gd name="connsiteY466" fmla="*/ 299954 h 320591"/>
              <a:gd name="connsiteX467" fmla="*/ 1078177 w 12191996"/>
              <a:gd name="connsiteY467" fmla="*/ 285666 h 320591"/>
              <a:gd name="connsiteX468" fmla="*/ 1036902 w 12191996"/>
              <a:gd name="connsiteY468" fmla="*/ 269791 h 320591"/>
              <a:gd name="connsiteX469" fmla="*/ 1000389 w 12191996"/>
              <a:gd name="connsiteY469" fmla="*/ 250741 h 320591"/>
              <a:gd name="connsiteX470" fmla="*/ 962289 w 12191996"/>
              <a:gd name="connsiteY470" fmla="*/ 231691 h 320591"/>
              <a:gd name="connsiteX471" fmla="*/ 924189 w 12191996"/>
              <a:gd name="connsiteY471" fmla="*/ 212641 h 320591"/>
              <a:gd name="connsiteX472" fmla="*/ 887677 w 12191996"/>
              <a:gd name="connsiteY472" fmla="*/ 196766 h 320591"/>
              <a:gd name="connsiteX473" fmla="*/ 846402 w 12191996"/>
              <a:gd name="connsiteY473" fmla="*/ 180891 h 320591"/>
              <a:gd name="connsiteX474" fmla="*/ 800364 w 12191996"/>
              <a:gd name="connsiteY474" fmla="*/ 165016 h 320591"/>
              <a:gd name="connsiteX475" fmla="*/ 747977 w 12191996"/>
              <a:gd name="connsiteY475" fmla="*/ 153904 h 320591"/>
              <a:gd name="connsiteX476" fmla="*/ 687652 w 12191996"/>
              <a:gd name="connsiteY476" fmla="*/ 147554 h 320591"/>
              <a:gd name="connsiteX477" fmla="*/ 619389 w 12191996"/>
              <a:gd name="connsiteY477" fmla="*/ 144379 h 320591"/>
              <a:gd name="connsiteX478" fmla="*/ 551127 w 12191996"/>
              <a:gd name="connsiteY478" fmla="*/ 147554 h 320591"/>
              <a:gd name="connsiteX479" fmla="*/ 490802 w 12191996"/>
              <a:gd name="connsiteY479" fmla="*/ 153904 h 320591"/>
              <a:gd name="connsiteX480" fmla="*/ 438414 w 12191996"/>
              <a:gd name="connsiteY480" fmla="*/ 165016 h 320591"/>
              <a:gd name="connsiteX481" fmla="*/ 392377 w 12191996"/>
              <a:gd name="connsiteY481" fmla="*/ 180891 h 320591"/>
              <a:gd name="connsiteX482" fmla="*/ 351102 w 12191996"/>
              <a:gd name="connsiteY482" fmla="*/ 196766 h 320591"/>
              <a:gd name="connsiteX483" fmla="*/ 314589 w 12191996"/>
              <a:gd name="connsiteY483" fmla="*/ 212641 h 320591"/>
              <a:gd name="connsiteX484" fmla="*/ 276489 w 12191996"/>
              <a:gd name="connsiteY484" fmla="*/ 231691 h 320591"/>
              <a:gd name="connsiteX485" fmla="*/ 238389 w 12191996"/>
              <a:gd name="connsiteY485" fmla="*/ 250741 h 320591"/>
              <a:gd name="connsiteX486" fmla="*/ 201877 w 12191996"/>
              <a:gd name="connsiteY486" fmla="*/ 269791 h 320591"/>
              <a:gd name="connsiteX487" fmla="*/ 160602 w 12191996"/>
              <a:gd name="connsiteY487" fmla="*/ 285666 h 320591"/>
              <a:gd name="connsiteX488" fmla="*/ 114564 w 12191996"/>
              <a:gd name="connsiteY488" fmla="*/ 299954 h 320591"/>
              <a:gd name="connsiteX489" fmla="*/ 62177 w 12191996"/>
              <a:gd name="connsiteY489" fmla="*/ 311066 h 320591"/>
              <a:gd name="connsiteX490" fmla="*/ 1852 w 12191996"/>
              <a:gd name="connsiteY490" fmla="*/ 319004 h 320591"/>
              <a:gd name="connsiteX491" fmla="*/ 0 w 12191996"/>
              <a:gd name="connsiteY491" fmla="*/ 319047 h 320591"/>
              <a:gd name="connsiteX492" fmla="*/ 0 w 12191996"/>
              <a:gd name="connsiteY492" fmla="*/ 174668 h 320591"/>
              <a:gd name="connsiteX493" fmla="*/ 1852 w 12191996"/>
              <a:gd name="connsiteY493" fmla="*/ 174625 h 320591"/>
              <a:gd name="connsiteX494" fmla="*/ 62177 w 12191996"/>
              <a:gd name="connsiteY494" fmla="*/ 166687 h 320591"/>
              <a:gd name="connsiteX495" fmla="*/ 114564 w 12191996"/>
              <a:gd name="connsiteY495" fmla="*/ 155575 h 320591"/>
              <a:gd name="connsiteX496" fmla="*/ 160602 w 12191996"/>
              <a:gd name="connsiteY496" fmla="*/ 141287 h 320591"/>
              <a:gd name="connsiteX497" fmla="*/ 201877 w 12191996"/>
              <a:gd name="connsiteY497" fmla="*/ 125412 h 320591"/>
              <a:gd name="connsiteX498" fmla="*/ 238389 w 12191996"/>
              <a:gd name="connsiteY498" fmla="*/ 106362 h 320591"/>
              <a:gd name="connsiteX499" fmla="*/ 276489 w 12191996"/>
              <a:gd name="connsiteY499" fmla="*/ 87312 h 320591"/>
              <a:gd name="connsiteX500" fmla="*/ 314589 w 12191996"/>
              <a:gd name="connsiteY500" fmla="*/ 68262 h 320591"/>
              <a:gd name="connsiteX501" fmla="*/ 351102 w 12191996"/>
              <a:gd name="connsiteY501" fmla="*/ 52387 h 320591"/>
              <a:gd name="connsiteX502" fmla="*/ 392377 w 12191996"/>
              <a:gd name="connsiteY502" fmla="*/ 36512 h 320591"/>
              <a:gd name="connsiteX503" fmla="*/ 438414 w 12191996"/>
              <a:gd name="connsiteY503" fmla="*/ 20637 h 320591"/>
              <a:gd name="connsiteX504" fmla="*/ 490802 w 12191996"/>
              <a:gd name="connsiteY504" fmla="*/ 9525 h 320591"/>
              <a:gd name="connsiteX505" fmla="*/ 551127 w 12191996"/>
              <a:gd name="connsiteY505" fmla="*/ 3175 h 320591"/>
              <a:gd name="connsiteX506" fmla="*/ 619389 w 12191996"/>
              <a:gd name="connsiteY506" fmla="*/ 0 h 320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Lst>
            <a:rect l="l" t="t" r="r" b="b"/>
            <a:pathLst>
              <a:path w="12191996" h="320591">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5" y="20637"/>
                </a:lnTo>
                <a:lnTo>
                  <a:pt x="4605602" y="9525"/>
                </a:lnTo>
                <a:lnTo>
                  <a:pt x="4665928" y="3175"/>
                </a:lnTo>
                <a:lnTo>
                  <a:pt x="4734189" y="0"/>
                </a:lnTo>
                <a:lnTo>
                  <a:pt x="4802453" y="3175"/>
                </a:lnTo>
                <a:lnTo>
                  <a:pt x="4862777" y="9525"/>
                </a:lnTo>
                <a:lnTo>
                  <a:pt x="4915165" y="20637"/>
                </a:lnTo>
                <a:lnTo>
                  <a:pt x="4961201" y="36512"/>
                </a:lnTo>
                <a:lnTo>
                  <a:pt x="5002477" y="52387"/>
                </a:lnTo>
                <a:lnTo>
                  <a:pt x="5038989" y="68262"/>
                </a:lnTo>
                <a:lnTo>
                  <a:pt x="5077090" y="87312"/>
                </a:lnTo>
                <a:lnTo>
                  <a:pt x="5115189" y="106362"/>
                </a:lnTo>
                <a:lnTo>
                  <a:pt x="5151701" y="125412"/>
                </a:lnTo>
                <a:lnTo>
                  <a:pt x="5192977"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9"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1996" y="174668"/>
                </a:lnTo>
                <a:lnTo>
                  <a:pt x="12191996" y="319047"/>
                </a:lnTo>
                <a:lnTo>
                  <a:pt x="12190146" y="319004"/>
                </a:lnTo>
                <a:lnTo>
                  <a:pt x="12129820" y="311067"/>
                </a:lnTo>
                <a:lnTo>
                  <a:pt x="12077432" y="299954"/>
                </a:lnTo>
                <a:lnTo>
                  <a:pt x="12031396" y="285666"/>
                </a:lnTo>
                <a:lnTo>
                  <a:pt x="11990120" y="269791"/>
                </a:lnTo>
                <a:lnTo>
                  <a:pt x="11953608" y="250741"/>
                </a:lnTo>
                <a:lnTo>
                  <a:pt x="11915508" y="231691"/>
                </a:lnTo>
                <a:lnTo>
                  <a:pt x="11877408" y="212641"/>
                </a:lnTo>
                <a:lnTo>
                  <a:pt x="11840896" y="196766"/>
                </a:lnTo>
                <a:lnTo>
                  <a:pt x="11799620" y="180891"/>
                </a:lnTo>
                <a:lnTo>
                  <a:pt x="11753582" y="165016"/>
                </a:lnTo>
                <a:lnTo>
                  <a:pt x="11701196" y="153904"/>
                </a:lnTo>
                <a:lnTo>
                  <a:pt x="11640870" y="147554"/>
                </a:lnTo>
                <a:lnTo>
                  <a:pt x="11572608" y="144379"/>
                </a:lnTo>
                <a:lnTo>
                  <a:pt x="11504346" y="147554"/>
                </a:lnTo>
                <a:lnTo>
                  <a:pt x="11444020" y="153904"/>
                </a:lnTo>
                <a:lnTo>
                  <a:pt x="11391632" y="165016"/>
                </a:lnTo>
                <a:lnTo>
                  <a:pt x="11345596" y="180891"/>
                </a:lnTo>
                <a:lnTo>
                  <a:pt x="11304320" y="196766"/>
                </a:lnTo>
                <a:lnTo>
                  <a:pt x="11267808" y="212641"/>
                </a:lnTo>
                <a:lnTo>
                  <a:pt x="11229708" y="231691"/>
                </a:lnTo>
                <a:lnTo>
                  <a:pt x="11191608" y="250741"/>
                </a:lnTo>
                <a:lnTo>
                  <a:pt x="11155096" y="269791"/>
                </a:lnTo>
                <a:lnTo>
                  <a:pt x="11113820" y="285666"/>
                </a:lnTo>
                <a:lnTo>
                  <a:pt x="11067782" y="299954"/>
                </a:lnTo>
                <a:lnTo>
                  <a:pt x="11015396" y="311066"/>
                </a:lnTo>
                <a:lnTo>
                  <a:pt x="10955070" y="319004"/>
                </a:lnTo>
                <a:lnTo>
                  <a:pt x="10886808" y="320591"/>
                </a:lnTo>
                <a:lnTo>
                  <a:pt x="10818546" y="319004"/>
                </a:lnTo>
                <a:lnTo>
                  <a:pt x="10758220" y="311066"/>
                </a:lnTo>
                <a:lnTo>
                  <a:pt x="10705832" y="299954"/>
                </a:lnTo>
                <a:lnTo>
                  <a:pt x="10659796" y="285666"/>
                </a:lnTo>
                <a:lnTo>
                  <a:pt x="10618520" y="269791"/>
                </a:lnTo>
                <a:lnTo>
                  <a:pt x="10582008" y="250741"/>
                </a:lnTo>
                <a:lnTo>
                  <a:pt x="10543908" y="231691"/>
                </a:lnTo>
                <a:lnTo>
                  <a:pt x="10505808" y="212641"/>
                </a:lnTo>
                <a:lnTo>
                  <a:pt x="10469296" y="196766"/>
                </a:lnTo>
                <a:lnTo>
                  <a:pt x="10428020" y="180891"/>
                </a:lnTo>
                <a:lnTo>
                  <a:pt x="10381982" y="165016"/>
                </a:lnTo>
                <a:lnTo>
                  <a:pt x="10329596" y="153904"/>
                </a:lnTo>
                <a:lnTo>
                  <a:pt x="10269270" y="147554"/>
                </a:lnTo>
                <a:lnTo>
                  <a:pt x="10201008" y="144379"/>
                </a:lnTo>
                <a:lnTo>
                  <a:pt x="10132746" y="147554"/>
                </a:lnTo>
                <a:lnTo>
                  <a:pt x="10072420" y="153904"/>
                </a:lnTo>
                <a:lnTo>
                  <a:pt x="10020032" y="165016"/>
                </a:lnTo>
                <a:lnTo>
                  <a:pt x="9973996" y="180891"/>
                </a:lnTo>
                <a:lnTo>
                  <a:pt x="9932720" y="196766"/>
                </a:lnTo>
                <a:lnTo>
                  <a:pt x="9896208" y="212641"/>
                </a:lnTo>
                <a:lnTo>
                  <a:pt x="9820008" y="250741"/>
                </a:lnTo>
                <a:lnTo>
                  <a:pt x="9783496" y="269791"/>
                </a:lnTo>
                <a:lnTo>
                  <a:pt x="9742220" y="285666"/>
                </a:lnTo>
                <a:lnTo>
                  <a:pt x="9696182" y="299954"/>
                </a:lnTo>
                <a:lnTo>
                  <a:pt x="9643796" y="311066"/>
                </a:lnTo>
                <a:lnTo>
                  <a:pt x="9583470" y="319004"/>
                </a:lnTo>
                <a:lnTo>
                  <a:pt x="9515208" y="320591"/>
                </a:lnTo>
                <a:lnTo>
                  <a:pt x="9446946" y="319004"/>
                </a:lnTo>
                <a:lnTo>
                  <a:pt x="9386620" y="311066"/>
                </a:lnTo>
                <a:lnTo>
                  <a:pt x="9334232" y="299954"/>
                </a:lnTo>
                <a:lnTo>
                  <a:pt x="9288196" y="285666"/>
                </a:lnTo>
                <a:lnTo>
                  <a:pt x="9246920" y="269791"/>
                </a:lnTo>
                <a:lnTo>
                  <a:pt x="9210408" y="250741"/>
                </a:lnTo>
                <a:lnTo>
                  <a:pt x="9172308" y="231691"/>
                </a:lnTo>
                <a:lnTo>
                  <a:pt x="9134208" y="212641"/>
                </a:lnTo>
                <a:lnTo>
                  <a:pt x="9097696" y="196766"/>
                </a:lnTo>
                <a:lnTo>
                  <a:pt x="9056420" y="180891"/>
                </a:lnTo>
                <a:lnTo>
                  <a:pt x="9010382" y="165016"/>
                </a:lnTo>
                <a:lnTo>
                  <a:pt x="8957996" y="153904"/>
                </a:lnTo>
                <a:lnTo>
                  <a:pt x="8897670" y="147554"/>
                </a:lnTo>
                <a:lnTo>
                  <a:pt x="8827820" y="144379"/>
                </a:lnTo>
                <a:lnTo>
                  <a:pt x="8761146" y="147554"/>
                </a:lnTo>
                <a:lnTo>
                  <a:pt x="8700820" y="153904"/>
                </a:lnTo>
                <a:lnTo>
                  <a:pt x="8648432" y="165016"/>
                </a:lnTo>
                <a:lnTo>
                  <a:pt x="8602396" y="180891"/>
                </a:lnTo>
                <a:lnTo>
                  <a:pt x="8561120" y="196766"/>
                </a:lnTo>
                <a:lnTo>
                  <a:pt x="8524608" y="212641"/>
                </a:lnTo>
                <a:lnTo>
                  <a:pt x="8486508" y="231691"/>
                </a:lnTo>
                <a:lnTo>
                  <a:pt x="8448408" y="250741"/>
                </a:lnTo>
                <a:lnTo>
                  <a:pt x="8411896" y="269791"/>
                </a:lnTo>
                <a:lnTo>
                  <a:pt x="8370621" y="285666"/>
                </a:lnTo>
                <a:lnTo>
                  <a:pt x="8324583" y="299954"/>
                </a:lnTo>
                <a:lnTo>
                  <a:pt x="8272196" y="311066"/>
                </a:lnTo>
                <a:lnTo>
                  <a:pt x="8211871" y="319004"/>
                </a:lnTo>
                <a:lnTo>
                  <a:pt x="8143608" y="320591"/>
                </a:lnTo>
                <a:lnTo>
                  <a:pt x="8075346" y="319004"/>
                </a:lnTo>
                <a:lnTo>
                  <a:pt x="8015021" y="311066"/>
                </a:lnTo>
                <a:lnTo>
                  <a:pt x="7962633" y="299954"/>
                </a:lnTo>
                <a:lnTo>
                  <a:pt x="7916596" y="285666"/>
                </a:lnTo>
                <a:lnTo>
                  <a:pt x="7875321" y="269791"/>
                </a:lnTo>
                <a:lnTo>
                  <a:pt x="7838808" y="250741"/>
                </a:lnTo>
                <a:lnTo>
                  <a:pt x="7800708" y="231691"/>
                </a:lnTo>
                <a:lnTo>
                  <a:pt x="7762608" y="212641"/>
                </a:lnTo>
                <a:lnTo>
                  <a:pt x="7726096" y="196766"/>
                </a:lnTo>
                <a:lnTo>
                  <a:pt x="7684821" y="180891"/>
                </a:lnTo>
                <a:lnTo>
                  <a:pt x="7638783" y="165016"/>
                </a:lnTo>
                <a:lnTo>
                  <a:pt x="7586396" y="153904"/>
                </a:lnTo>
                <a:lnTo>
                  <a:pt x="7526071" y="147554"/>
                </a:lnTo>
                <a:lnTo>
                  <a:pt x="7457808" y="144379"/>
                </a:lnTo>
                <a:lnTo>
                  <a:pt x="7389546" y="147554"/>
                </a:lnTo>
                <a:lnTo>
                  <a:pt x="7329221" y="153904"/>
                </a:lnTo>
                <a:lnTo>
                  <a:pt x="7276833" y="165016"/>
                </a:lnTo>
                <a:lnTo>
                  <a:pt x="7230796" y="180891"/>
                </a:lnTo>
                <a:lnTo>
                  <a:pt x="7189521" y="196766"/>
                </a:lnTo>
                <a:lnTo>
                  <a:pt x="7153008" y="212641"/>
                </a:lnTo>
                <a:lnTo>
                  <a:pt x="7114908" y="231691"/>
                </a:lnTo>
                <a:lnTo>
                  <a:pt x="7076808" y="250741"/>
                </a:lnTo>
                <a:lnTo>
                  <a:pt x="7040296" y="269791"/>
                </a:lnTo>
                <a:lnTo>
                  <a:pt x="6999021" y="285666"/>
                </a:lnTo>
                <a:lnTo>
                  <a:pt x="6952983" y="299954"/>
                </a:lnTo>
                <a:lnTo>
                  <a:pt x="6900596" y="311066"/>
                </a:lnTo>
                <a:lnTo>
                  <a:pt x="6840271" y="319004"/>
                </a:lnTo>
                <a:lnTo>
                  <a:pt x="6781799" y="320364"/>
                </a:lnTo>
                <a:lnTo>
                  <a:pt x="6723327" y="319004"/>
                </a:lnTo>
                <a:lnTo>
                  <a:pt x="6663002" y="311066"/>
                </a:lnTo>
                <a:lnTo>
                  <a:pt x="6610614" y="299954"/>
                </a:lnTo>
                <a:lnTo>
                  <a:pt x="6564577" y="285666"/>
                </a:lnTo>
                <a:lnTo>
                  <a:pt x="6523302" y="269791"/>
                </a:lnTo>
                <a:lnTo>
                  <a:pt x="6486789" y="250741"/>
                </a:lnTo>
                <a:lnTo>
                  <a:pt x="6448689" y="231691"/>
                </a:lnTo>
                <a:lnTo>
                  <a:pt x="6410589" y="212641"/>
                </a:lnTo>
                <a:lnTo>
                  <a:pt x="6374077" y="196766"/>
                </a:lnTo>
                <a:lnTo>
                  <a:pt x="6332802" y="180891"/>
                </a:lnTo>
                <a:lnTo>
                  <a:pt x="6286764" y="165016"/>
                </a:lnTo>
                <a:lnTo>
                  <a:pt x="6234377" y="153904"/>
                </a:lnTo>
                <a:lnTo>
                  <a:pt x="6174052" y="147554"/>
                </a:lnTo>
                <a:lnTo>
                  <a:pt x="6105789" y="144379"/>
                </a:lnTo>
                <a:lnTo>
                  <a:pt x="6095999" y="144834"/>
                </a:lnTo>
                <a:lnTo>
                  <a:pt x="6086208" y="144379"/>
                </a:lnTo>
                <a:lnTo>
                  <a:pt x="6017947" y="147554"/>
                </a:lnTo>
                <a:lnTo>
                  <a:pt x="5957621" y="153904"/>
                </a:lnTo>
                <a:lnTo>
                  <a:pt x="5905234" y="165016"/>
                </a:lnTo>
                <a:lnTo>
                  <a:pt x="5859196" y="180891"/>
                </a:lnTo>
                <a:lnTo>
                  <a:pt x="5817921" y="196766"/>
                </a:lnTo>
                <a:lnTo>
                  <a:pt x="5781408" y="212641"/>
                </a:lnTo>
                <a:lnTo>
                  <a:pt x="5743308" y="231691"/>
                </a:lnTo>
                <a:lnTo>
                  <a:pt x="5705209" y="250741"/>
                </a:lnTo>
                <a:lnTo>
                  <a:pt x="5668696" y="269791"/>
                </a:lnTo>
                <a:lnTo>
                  <a:pt x="5627421" y="285666"/>
                </a:lnTo>
                <a:lnTo>
                  <a:pt x="5581383" y="299954"/>
                </a:lnTo>
                <a:lnTo>
                  <a:pt x="5528996" y="311066"/>
                </a:lnTo>
                <a:lnTo>
                  <a:pt x="5468671" y="319004"/>
                </a:lnTo>
                <a:lnTo>
                  <a:pt x="5410199" y="320364"/>
                </a:lnTo>
                <a:lnTo>
                  <a:pt x="5351727" y="319004"/>
                </a:lnTo>
                <a:lnTo>
                  <a:pt x="5291401" y="311066"/>
                </a:lnTo>
                <a:lnTo>
                  <a:pt x="5239014" y="299954"/>
                </a:lnTo>
                <a:lnTo>
                  <a:pt x="5192976" y="285666"/>
                </a:lnTo>
                <a:lnTo>
                  <a:pt x="5151701" y="269791"/>
                </a:lnTo>
                <a:lnTo>
                  <a:pt x="5115189" y="250741"/>
                </a:lnTo>
                <a:lnTo>
                  <a:pt x="5077089" y="231691"/>
                </a:lnTo>
                <a:lnTo>
                  <a:pt x="5038989" y="212641"/>
                </a:lnTo>
                <a:lnTo>
                  <a:pt x="5002476" y="196766"/>
                </a:lnTo>
                <a:lnTo>
                  <a:pt x="4961201" y="180891"/>
                </a:lnTo>
                <a:lnTo>
                  <a:pt x="4915165" y="165016"/>
                </a:lnTo>
                <a:lnTo>
                  <a:pt x="4862777" y="153904"/>
                </a:lnTo>
                <a:lnTo>
                  <a:pt x="4802453" y="147554"/>
                </a:lnTo>
                <a:lnTo>
                  <a:pt x="4734189" y="144379"/>
                </a:lnTo>
                <a:lnTo>
                  <a:pt x="4665928" y="147554"/>
                </a:lnTo>
                <a:lnTo>
                  <a:pt x="4605602" y="153904"/>
                </a:lnTo>
                <a:lnTo>
                  <a:pt x="4553214" y="165016"/>
                </a:lnTo>
                <a:lnTo>
                  <a:pt x="4507177" y="180891"/>
                </a:lnTo>
                <a:lnTo>
                  <a:pt x="4465902" y="196766"/>
                </a:lnTo>
                <a:lnTo>
                  <a:pt x="4429389" y="212641"/>
                </a:lnTo>
                <a:lnTo>
                  <a:pt x="4353189" y="250741"/>
                </a:lnTo>
                <a:lnTo>
                  <a:pt x="4316677" y="269791"/>
                </a:lnTo>
                <a:lnTo>
                  <a:pt x="4275402" y="285666"/>
                </a:lnTo>
                <a:lnTo>
                  <a:pt x="4229364" y="299954"/>
                </a:lnTo>
                <a:lnTo>
                  <a:pt x="4176977" y="311066"/>
                </a:lnTo>
                <a:lnTo>
                  <a:pt x="4116652" y="319004"/>
                </a:lnTo>
                <a:lnTo>
                  <a:pt x="4048389" y="320591"/>
                </a:lnTo>
                <a:lnTo>
                  <a:pt x="3980127" y="319004"/>
                </a:lnTo>
                <a:lnTo>
                  <a:pt x="3919802" y="311066"/>
                </a:lnTo>
                <a:lnTo>
                  <a:pt x="3867414" y="299954"/>
                </a:lnTo>
                <a:lnTo>
                  <a:pt x="3821377" y="285666"/>
                </a:lnTo>
                <a:lnTo>
                  <a:pt x="3780102" y="269791"/>
                </a:lnTo>
                <a:lnTo>
                  <a:pt x="3743589" y="250741"/>
                </a:lnTo>
                <a:lnTo>
                  <a:pt x="3705489" y="231691"/>
                </a:lnTo>
                <a:lnTo>
                  <a:pt x="3667389" y="212641"/>
                </a:lnTo>
                <a:lnTo>
                  <a:pt x="3630877" y="196766"/>
                </a:lnTo>
                <a:lnTo>
                  <a:pt x="3589602" y="180891"/>
                </a:lnTo>
                <a:lnTo>
                  <a:pt x="3543564" y="165016"/>
                </a:lnTo>
                <a:lnTo>
                  <a:pt x="3491177" y="153904"/>
                </a:lnTo>
                <a:lnTo>
                  <a:pt x="3430852" y="147554"/>
                </a:lnTo>
                <a:lnTo>
                  <a:pt x="3361002" y="144379"/>
                </a:lnTo>
                <a:lnTo>
                  <a:pt x="3294327" y="147554"/>
                </a:lnTo>
                <a:lnTo>
                  <a:pt x="3234002" y="153904"/>
                </a:lnTo>
                <a:lnTo>
                  <a:pt x="3181614" y="165016"/>
                </a:lnTo>
                <a:lnTo>
                  <a:pt x="3135577" y="180891"/>
                </a:lnTo>
                <a:lnTo>
                  <a:pt x="3094302" y="196766"/>
                </a:lnTo>
                <a:lnTo>
                  <a:pt x="3057789" y="212641"/>
                </a:lnTo>
                <a:lnTo>
                  <a:pt x="3019689" y="231691"/>
                </a:lnTo>
                <a:lnTo>
                  <a:pt x="2981589" y="250741"/>
                </a:lnTo>
                <a:lnTo>
                  <a:pt x="2945077" y="269791"/>
                </a:lnTo>
                <a:lnTo>
                  <a:pt x="2903802" y="285666"/>
                </a:lnTo>
                <a:lnTo>
                  <a:pt x="2857764" y="299954"/>
                </a:lnTo>
                <a:lnTo>
                  <a:pt x="2805377" y="311066"/>
                </a:lnTo>
                <a:lnTo>
                  <a:pt x="2745052" y="319004"/>
                </a:lnTo>
                <a:lnTo>
                  <a:pt x="2676789" y="320591"/>
                </a:lnTo>
                <a:lnTo>
                  <a:pt x="2608527" y="319004"/>
                </a:lnTo>
                <a:lnTo>
                  <a:pt x="2548202" y="311066"/>
                </a:lnTo>
                <a:lnTo>
                  <a:pt x="2495814" y="299954"/>
                </a:lnTo>
                <a:lnTo>
                  <a:pt x="2449777" y="285666"/>
                </a:lnTo>
                <a:lnTo>
                  <a:pt x="2408502" y="269791"/>
                </a:lnTo>
                <a:lnTo>
                  <a:pt x="2371989" y="250741"/>
                </a:lnTo>
                <a:lnTo>
                  <a:pt x="2333889" y="231691"/>
                </a:lnTo>
                <a:lnTo>
                  <a:pt x="2295789" y="212641"/>
                </a:lnTo>
                <a:lnTo>
                  <a:pt x="2259277" y="196766"/>
                </a:lnTo>
                <a:lnTo>
                  <a:pt x="2218002" y="180891"/>
                </a:lnTo>
                <a:lnTo>
                  <a:pt x="2171964" y="165016"/>
                </a:lnTo>
                <a:lnTo>
                  <a:pt x="2119577" y="153904"/>
                </a:lnTo>
                <a:lnTo>
                  <a:pt x="2059252" y="147554"/>
                </a:lnTo>
                <a:lnTo>
                  <a:pt x="1990989" y="144379"/>
                </a:lnTo>
                <a:lnTo>
                  <a:pt x="1922727" y="147554"/>
                </a:lnTo>
                <a:lnTo>
                  <a:pt x="1862402" y="153904"/>
                </a:lnTo>
                <a:lnTo>
                  <a:pt x="1810014" y="165016"/>
                </a:lnTo>
                <a:lnTo>
                  <a:pt x="1763977" y="180891"/>
                </a:lnTo>
                <a:lnTo>
                  <a:pt x="1722702" y="196766"/>
                </a:lnTo>
                <a:lnTo>
                  <a:pt x="1686189" y="212641"/>
                </a:lnTo>
                <a:lnTo>
                  <a:pt x="1648089" y="231691"/>
                </a:lnTo>
                <a:lnTo>
                  <a:pt x="1609989" y="250741"/>
                </a:lnTo>
                <a:lnTo>
                  <a:pt x="1573477" y="269791"/>
                </a:lnTo>
                <a:lnTo>
                  <a:pt x="1532202" y="285666"/>
                </a:lnTo>
                <a:lnTo>
                  <a:pt x="1486164" y="299954"/>
                </a:lnTo>
                <a:lnTo>
                  <a:pt x="1433777" y="311066"/>
                </a:lnTo>
                <a:lnTo>
                  <a:pt x="1373452" y="319004"/>
                </a:lnTo>
                <a:lnTo>
                  <a:pt x="1305189" y="320591"/>
                </a:lnTo>
                <a:lnTo>
                  <a:pt x="1236927" y="319004"/>
                </a:lnTo>
                <a:lnTo>
                  <a:pt x="1176602" y="311066"/>
                </a:lnTo>
                <a:lnTo>
                  <a:pt x="1124214" y="299954"/>
                </a:lnTo>
                <a:lnTo>
                  <a:pt x="1078177" y="285666"/>
                </a:lnTo>
                <a:lnTo>
                  <a:pt x="1036902" y="269791"/>
                </a:lnTo>
                <a:lnTo>
                  <a:pt x="1000389" y="250741"/>
                </a:lnTo>
                <a:lnTo>
                  <a:pt x="962289" y="231691"/>
                </a:lnTo>
                <a:lnTo>
                  <a:pt x="924189" y="212641"/>
                </a:lnTo>
                <a:lnTo>
                  <a:pt x="887677" y="196766"/>
                </a:lnTo>
                <a:lnTo>
                  <a:pt x="846402" y="180891"/>
                </a:lnTo>
                <a:lnTo>
                  <a:pt x="800364" y="165016"/>
                </a:lnTo>
                <a:lnTo>
                  <a:pt x="747977" y="153904"/>
                </a:lnTo>
                <a:lnTo>
                  <a:pt x="687652" y="147554"/>
                </a:lnTo>
                <a:lnTo>
                  <a:pt x="619389" y="144379"/>
                </a:lnTo>
                <a:lnTo>
                  <a:pt x="551127" y="147554"/>
                </a:lnTo>
                <a:lnTo>
                  <a:pt x="490802" y="153904"/>
                </a:lnTo>
                <a:lnTo>
                  <a:pt x="438414" y="165016"/>
                </a:lnTo>
                <a:lnTo>
                  <a:pt x="392377" y="180891"/>
                </a:lnTo>
                <a:lnTo>
                  <a:pt x="351102" y="196766"/>
                </a:lnTo>
                <a:lnTo>
                  <a:pt x="314589" y="212641"/>
                </a:lnTo>
                <a:lnTo>
                  <a:pt x="276489" y="231691"/>
                </a:lnTo>
                <a:lnTo>
                  <a:pt x="238389" y="250741"/>
                </a:lnTo>
                <a:lnTo>
                  <a:pt x="201877" y="269791"/>
                </a:lnTo>
                <a:lnTo>
                  <a:pt x="160602" y="285666"/>
                </a:lnTo>
                <a:lnTo>
                  <a:pt x="114564" y="299954"/>
                </a:lnTo>
                <a:lnTo>
                  <a:pt x="62177" y="311066"/>
                </a:lnTo>
                <a:lnTo>
                  <a:pt x="1852" y="319004"/>
                </a:lnTo>
                <a:lnTo>
                  <a:pt x="0" y="319047"/>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lnTo>
                  <a:pt x="619389" y="0"/>
                </a:lnTo>
                <a:close/>
              </a:path>
            </a:pathLst>
          </a:custGeom>
          <a:solidFill>
            <a:srgbClr val="FFFFFF"/>
          </a:solidFill>
          <a:ln w="0">
            <a:noFill/>
            <a:prstDash val="solid"/>
            <a:round/>
            <a:headEnd/>
            <a:tailEnd/>
          </a:ln>
        </p:spPr>
        <p:txBody>
          <a:bodyPr wrap="square" rtlCol="0" anchor="ctr">
            <a:noAutofit/>
          </a:bodyPr>
          <a:lstStyle/>
          <a:p>
            <a:pPr algn="ctr" defTabSz="457200"/>
            <a:endParaRPr lang="en-US">
              <a:solidFill>
                <a:schemeClr val="tx1"/>
              </a:solidFill>
            </a:endParaRPr>
          </a:p>
        </p:txBody>
      </p:sp>
      <p:pic>
        <p:nvPicPr>
          <p:cNvPr id="4" name="Audio Recording 28.02.2023, 12:38:32">
            <a:hlinkClick r:id="" action="ppaction://media"/>
            <a:extLst>
              <a:ext uri="{FF2B5EF4-FFF2-40B4-BE49-F238E27FC236}">
                <a16:creationId xmlns:a16="http://schemas.microsoft.com/office/drawing/2014/main" id="{8A4C0F88-A35E-AABD-ED71-DD7223B9D45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81543" y="2616200"/>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7850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5F0E358-1E49-4920-80D8-C3D138708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E2D2362D-7010-4036-B9CA-03DFC8EB3B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DC85BF5E-2BD6-4E5B-8EA3-420B45BB03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389812" y="0"/>
            <a:ext cx="4802188" cy="6858000"/>
          </a:xfrm>
          <a:custGeom>
            <a:avLst/>
            <a:gdLst>
              <a:gd name="connsiteX0" fmla="*/ 0 w 4802188"/>
              <a:gd name="connsiteY0" fmla="*/ 0 h 6858000"/>
              <a:gd name="connsiteX1" fmla="*/ 4802188 w 4802188"/>
              <a:gd name="connsiteY1" fmla="*/ 0 h 6858000"/>
              <a:gd name="connsiteX2" fmla="*/ 4802188 w 4802188"/>
              <a:gd name="connsiteY2" fmla="*/ 6858000 h 6858000"/>
              <a:gd name="connsiteX3" fmla="*/ 0 w 4802188"/>
              <a:gd name="connsiteY3" fmla="*/ 6858000 h 6858000"/>
              <a:gd name="connsiteX4" fmla="*/ 4763 w 4802188"/>
              <a:gd name="connsiteY4" fmla="*/ 6791325 h 6858000"/>
              <a:gd name="connsiteX5" fmla="*/ 12700 w 4802188"/>
              <a:gd name="connsiteY5" fmla="*/ 6735762 h 6858000"/>
              <a:gd name="connsiteX6" fmla="*/ 22225 w 4802188"/>
              <a:gd name="connsiteY6" fmla="*/ 6683375 h 6858000"/>
              <a:gd name="connsiteX7" fmla="*/ 38100 w 4802188"/>
              <a:gd name="connsiteY7" fmla="*/ 6640512 h 6858000"/>
              <a:gd name="connsiteX8" fmla="*/ 53975 w 4802188"/>
              <a:gd name="connsiteY8" fmla="*/ 6597650 h 6858000"/>
              <a:gd name="connsiteX9" fmla="*/ 73025 w 4802188"/>
              <a:gd name="connsiteY9" fmla="*/ 6561137 h 6858000"/>
              <a:gd name="connsiteX10" fmla="*/ 92075 w 4802188"/>
              <a:gd name="connsiteY10" fmla="*/ 6523037 h 6858000"/>
              <a:gd name="connsiteX11" fmla="*/ 109538 w 4802188"/>
              <a:gd name="connsiteY11" fmla="*/ 6488112 h 6858000"/>
              <a:gd name="connsiteX12" fmla="*/ 127000 w 4802188"/>
              <a:gd name="connsiteY12" fmla="*/ 6448425 h 6858000"/>
              <a:gd name="connsiteX13" fmla="*/ 142875 w 4802188"/>
              <a:gd name="connsiteY13" fmla="*/ 6407150 h 6858000"/>
              <a:gd name="connsiteX14" fmla="*/ 157163 w 4802188"/>
              <a:gd name="connsiteY14" fmla="*/ 6361112 h 6858000"/>
              <a:gd name="connsiteX15" fmla="*/ 168275 w 4802188"/>
              <a:gd name="connsiteY15" fmla="*/ 6311900 h 6858000"/>
              <a:gd name="connsiteX16" fmla="*/ 176213 w 4802188"/>
              <a:gd name="connsiteY16" fmla="*/ 6251575 h 6858000"/>
              <a:gd name="connsiteX17" fmla="*/ 179388 w 4802188"/>
              <a:gd name="connsiteY17" fmla="*/ 6183312 h 6858000"/>
              <a:gd name="connsiteX18" fmla="*/ 176213 w 4802188"/>
              <a:gd name="connsiteY18" fmla="*/ 6113462 h 6858000"/>
              <a:gd name="connsiteX19" fmla="*/ 168275 w 4802188"/>
              <a:gd name="connsiteY19" fmla="*/ 6056312 h 6858000"/>
              <a:gd name="connsiteX20" fmla="*/ 157163 w 4802188"/>
              <a:gd name="connsiteY20" fmla="*/ 6003925 h 6858000"/>
              <a:gd name="connsiteX21" fmla="*/ 142875 w 4802188"/>
              <a:gd name="connsiteY21" fmla="*/ 5956300 h 6858000"/>
              <a:gd name="connsiteX22" fmla="*/ 127000 w 4802188"/>
              <a:gd name="connsiteY22" fmla="*/ 5915025 h 6858000"/>
              <a:gd name="connsiteX23" fmla="*/ 107950 w 4802188"/>
              <a:gd name="connsiteY23" fmla="*/ 5876925 h 6858000"/>
              <a:gd name="connsiteX24" fmla="*/ 88900 w 4802188"/>
              <a:gd name="connsiteY24" fmla="*/ 5840412 h 6858000"/>
              <a:gd name="connsiteX25" fmla="*/ 69850 w 4802188"/>
              <a:gd name="connsiteY25" fmla="*/ 5802312 h 6858000"/>
              <a:gd name="connsiteX26" fmla="*/ 52388 w 4802188"/>
              <a:gd name="connsiteY26" fmla="*/ 5762625 h 6858000"/>
              <a:gd name="connsiteX27" fmla="*/ 34925 w 4802188"/>
              <a:gd name="connsiteY27" fmla="*/ 5721350 h 6858000"/>
              <a:gd name="connsiteX28" fmla="*/ 20638 w 4802188"/>
              <a:gd name="connsiteY28" fmla="*/ 5675312 h 6858000"/>
              <a:gd name="connsiteX29" fmla="*/ 11113 w 4802188"/>
              <a:gd name="connsiteY29" fmla="*/ 5622925 h 6858000"/>
              <a:gd name="connsiteX30" fmla="*/ 1588 w 4802188"/>
              <a:gd name="connsiteY30" fmla="*/ 5562600 h 6858000"/>
              <a:gd name="connsiteX31" fmla="*/ 0 w 4802188"/>
              <a:gd name="connsiteY31" fmla="*/ 5494337 h 6858000"/>
              <a:gd name="connsiteX32" fmla="*/ 1588 w 4802188"/>
              <a:gd name="connsiteY32" fmla="*/ 5426075 h 6858000"/>
              <a:gd name="connsiteX33" fmla="*/ 11113 w 4802188"/>
              <a:gd name="connsiteY33" fmla="*/ 5365750 h 6858000"/>
              <a:gd name="connsiteX34" fmla="*/ 20638 w 4802188"/>
              <a:gd name="connsiteY34" fmla="*/ 5313362 h 6858000"/>
              <a:gd name="connsiteX35" fmla="*/ 34925 w 4802188"/>
              <a:gd name="connsiteY35" fmla="*/ 5268912 h 6858000"/>
              <a:gd name="connsiteX36" fmla="*/ 52388 w 4802188"/>
              <a:gd name="connsiteY36" fmla="*/ 5226050 h 6858000"/>
              <a:gd name="connsiteX37" fmla="*/ 69850 w 4802188"/>
              <a:gd name="connsiteY37" fmla="*/ 5186362 h 6858000"/>
              <a:gd name="connsiteX38" fmla="*/ 88900 w 4802188"/>
              <a:gd name="connsiteY38" fmla="*/ 5149850 h 6858000"/>
              <a:gd name="connsiteX39" fmla="*/ 107950 w 4802188"/>
              <a:gd name="connsiteY39" fmla="*/ 5114925 h 6858000"/>
              <a:gd name="connsiteX40" fmla="*/ 127000 w 4802188"/>
              <a:gd name="connsiteY40" fmla="*/ 5075237 h 6858000"/>
              <a:gd name="connsiteX41" fmla="*/ 142875 w 4802188"/>
              <a:gd name="connsiteY41" fmla="*/ 5033962 h 6858000"/>
              <a:gd name="connsiteX42" fmla="*/ 157163 w 4802188"/>
              <a:gd name="connsiteY42" fmla="*/ 4987925 h 6858000"/>
              <a:gd name="connsiteX43" fmla="*/ 168275 w 4802188"/>
              <a:gd name="connsiteY43" fmla="*/ 4935537 h 6858000"/>
              <a:gd name="connsiteX44" fmla="*/ 176213 w 4802188"/>
              <a:gd name="connsiteY44" fmla="*/ 4875212 h 6858000"/>
              <a:gd name="connsiteX45" fmla="*/ 179388 w 4802188"/>
              <a:gd name="connsiteY45" fmla="*/ 4806950 h 6858000"/>
              <a:gd name="connsiteX46" fmla="*/ 176213 w 4802188"/>
              <a:gd name="connsiteY46" fmla="*/ 4738687 h 6858000"/>
              <a:gd name="connsiteX47" fmla="*/ 168275 w 4802188"/>
              <a:gd name="connsiteY47" fmla="*/ 4678362 h 6858000"/>
              <a:gd name="connsiteX48" fmla="*/ 157163 w 4802188"/>
              <a:gd name="connsiteY48" fmla="*/ 4625975 h 6858000"/>
              <a:gd name="connsiteX49" fmla="*/ 142875 w 4802188"/>
              <a:gd name="connsiteY49" fmla="*/ 4579937 h 6858000"/>
              <a:gd name="connsiteX50" fmla="*/ 127000 w 4802188"/>
              <a:gd name="connsiteY50" fmla="*/ 4537075 h 6858000"/>
              <a:gd name="connsiteX51" fmla="*/ 107950 w 4802188"/>
              <a:gd name="connsiteY51" fmla="*/ 4498975 h 6858000"/>
              <a:gd name="connsiteX52" fmla="*/ 69850 w 4802188"/>
              <a:gd name="connsiteY52" fmla="*/ 4424362 h 6858000"/>
              <a:gd name="connsiteX53" fmla="*/ 52388 w 4802188"/>
              <a:gd name="connsiteY53" fmla="*/ 4386262 h 6858000"/>
              <a:gd name="connsiteX54" fmla="*/ 34925 w 4802188"/>
              <a:gd name="connsiteY54" fmla="*/ 4343400 h 6858000"/>
              <a:gd name="connsiteX55" fmla="*/ 20638 w 4802188"/>
              <a:gd name="connsiteY55" fmla="*/ 4297362 h 6858000"/>
              <a:gd name="connsiteX56" fmla="*/ 11113 w 4802188"/>
              <a:gd name="connsiteY56" fmla="*/ 4244975 h 6858000"/>
              <a:gd name="connsiteX57" fmla="*/ 1588 w 4802188"/>
              <a:gd name="connsiteY57" fmla="*/ 4186237 h 6858000"/>
              <a:gd name="connsiteX58" fmla="*/ 0 w 4802188"/>
              <a:gd name="connsiteY58" fmla="*/ 4116387 h 6858000"/>
              <a:gd name="connsiteX59" fmla="*/ 1588 w 4802188"/>
              <a:gd name="connsiteY59" fmla="*/ 4048125 h 6858000"/>
              <a:gd name="connsiteX60" fmla="*/ 11113 w 4802188"/>
              <a:gd name="connsiteY60" fmla="*/ 3987800 h 6858000"/>
              <a:gd name="connsiteX61" fmla="*/ 20638 w 4802188"/>
              <a:gd name="connsiteY61" fmla="*/ 3935412 h 6858000"/>
              <a:gd name="connsiteX62" fmla="*/ 34925 w 4802188"/>
              <a:gd name="connsiteY62" fmla="*/ 3890962 h 6858000"/>
              <a:gd name="connsiteX63" fmla="*/ 52388 w 4802188"/>
              <a:gd name="connsiteY63" fmla="*/ 3848100 h 6858000"/>
              <a:gd name="connsiteX64" fmla="*/ 69850 w 4802188"/>
              <a:gd name="connsiteY64" fmla="*/ 3811587 h 6858000"/>
              <a:gd name="connsiteX65" fmla="*/ 107950 w 4802188"/>
              <a:gd name="connsiteY65" fmla="*/ 3736975 h 6858000"/>
              <a:gd name="connsiteX66" fmla="*/ 127000 w 4802188"/>
              <a:gd name="connsiteY66" fmla="*/ 3697287 h 6858000"/>
              <a:gd name="connsiteX67" fmla="*/ 142875 w 4802188"/>
              <a:gd name="connsiteY67" fmla="*/ 3656012 h 6858000"/>
              <a:gd name="connsiteX68" fmla="*/ 157163 w 4802188"/>
              <a:gd name="connsiteY68" fmla="*/ 3609975 h 6858000"/>
              <a:gd name="connsiteX69" fmla="*/ 168275 w 4802188"/>
              <a:gd name="connsiteY69" fmla="*/ 3557587 h 6858000"/>
              <a:gd name="connsiteX70" fmla="*/ 176213 w 4802188"/>
              <a:gd name="connsiteY70" fmla="*/ 3497262 h 6858000"/>
              <a:gd name="connsiteX71" fmla="*/ 179388 w 4802188"/>
              <a:gd name="connsiteY71" fmla="*/ 3427412 h 6858000"/>
              <a:gd name="connsiteX72" fmla="*/ 176213 w 4802188"/>
              <a:gd name="connsiteY72" fmla="*/ 3360737 h 6858000"/>
              <a:gd name="connsiteX73" fmla="*/ 168275 w 4802188"/>
              <a:gd name="connsiteY73" fmla="*/ 3300412 h 6858000"/>
              <a:gd name="connsiteX74" fmla="*/ 157163 w 4802188"/>
              <a:gd name="connsiteY74" fmla="*/ 3248025 h 6858000"/>
              <a:gd name="connsiteX75" fmla="*/ 142875 w 4802188"/>
              <a:gd name="connsiteY75" fmla="*/ 3201987 h 6858000"/>
              <a:gd name="connsiteX76" fmla="*/ 127000 w 4802188"/>
              <a:gd name="connsiteY76" fmla="*/ 3160712 h 6858000"/>
              <a:gd name="connsiteX77" fmla="*/ 107950 w 4802188"/>
              <a:gd name="connsiteY77" fmla="*/ 3121025 h 6858000"/>
              <a:gd name="connsiteX78" fmla="*/ 88900 w 4802188"/>
              <a:gd name="connsiteY78" fmla="*/ 3084512 h 6858000"/>
              <a:gd name="connsiteX79" fmla="*/ 69850 w 4802188"/>
              <a:gd name="connsiteY79" fmla="*/ 3046412 h 6858000"/>
              <a:gd name="connsiteX80" fmla="*/ 52388 w 4802188"/>
              <a:gd name="connsiteY80" fmla="*/ 3009900 h 6858000"/>
              <a:gd name="connsiteX81" fmla="*/ 34925 w 4802188"/>
              <a:gd name="connsiteY81" fmla="*/ 2967037 h 6858000"/>
              <a:gd name="connsiteX82" fmla="*/ 20638 w 4802188"/>
              <a:gd name="connsiteY82" fmla="*/ 2922587 h 6858000"/>
              <a:gd name="connsiteX83" fmla="*/ 11113 w 4802188"/>
              <a:gd name="connsiteY83" fmla="*/ 2868612 h 6858000"/>
              <a:gd name="connsiteX84" fmla="*/ 1588 w 4802188"/>
              <a:gd name="connsiteY84" fmla="*/ 2809875 h 6858000"/>
              <a:gd name="connsiteX85" fmla="*/ 0 w 4802188"/>
              <a:gd name="connsiteY85" fmla="*/ 2741612 h 6858000"/>
              <a:gd name="connsiteX86" fmla="*/ 1588 w 4802188"/>
              <a:gd name="connsiteY86" fmla="*/ 2671762 h 6858000"/>
              <a:gd name="connsiteX87" fmla="*/ 11113 w 4802188"/>
              <a:gd name="connsiteY87" fmla="*/ 2613025 h 6858000"/>
              <a:gd name="connsiteX88" fmla="*/ 20638 w 4802188"/>
              <a:gd name="connsiteY88" fmla="*/ 2560637 h 6858000"/>
              <a:gd name="connsiteX89" fmla="*/ 34925 w 4802188"/>
              <a:gd name="connsiteY89" fmla="*/ 2513012 h 6858000"/>
              <a:gd name="connsiteX90" fmla="*/ 52388 w 4802188"/>
              <a:gd name="connsiteY90" fmla="*/ 2471737 h 6858000"/>
              <a:gd name="connsiteX91" fmla="*/ 69850 w 4802188"/>
              <a:gd name="connsiteY91" fmla="*/ 2433637 h 6858000"/>
              <a:gd name="connsiteX92" fmla="*/ 88900 w 4802188"/>
              <a:gd name="connsiteY92" fmla="*/ 2395537 h 6858000"/>
              <a:gd name="connsiteX93" fmla="*/ 107950 w 4802188"/>
              <a:gd name="connsiteY93" fmla="*/ 2359025 h 6858000"/>
              <a:gd name="connsiteX94" fmla="*/ 127000 w 4802188"/>
              <a:gd name="connsiteY94" fmla="*/ 2319337 h 6858000"/>
              <a:gd name="connsiteX95" fmla="*/ 142875 w 4802188"/>
              <a:gd name="connsiteY95" fmla="*/ 2278062 h 6858000"/>
              <a:gd name="connsiteX96" fmla="*/ 157163 w 4802188"/>
              <a:gd name="connsiteY96" fmla="*/ 2232025 h 6858000"/>
              <a:gd name="connsiteX97" fmla="*/ 168275 w 4802188"/>
              <a:gd name="connsiteY97" fmla="*/ 2179637 h 6858000"/>
              <a:gd name="connsiteX98" fmla="*/ 176213 w 4802188"/>
              <a:gd name="connsiteY98" fmla="*/ 2119312 h 6858000"/>
              <a:gd name="connsiteX99" fmla="*/ 179388 w 4802188"/>
              <a:gd name="connsiteY99" fmla="*/ 2051050 h 6858000"/>
              <a:gd name="connsiteX100" fmla="*/ 176213 w 4802188"/>
              <a:gd name="connsiteY100" fmla="*/ 1982787 h 6858000"/>
              <a:gd name="connsiteX101" fmla="*/ 168275 w 4802188"/>
              <a:gd name="connsiteY101" fmla="*/ 1922462 h 6858000"/>
              <a:gd name="connsiteX102" fmla="*/ 157163 w 4802188"/>
              <a:gd name="connsiteY102" fmla="*/ 1870075 h 6858000"/>
              <a:gd name="connsiteX103" fmla="*/ 142875 w 4802188"/>
              <a:gd name="connsiteY103" fmla="*/ 1824037 h 6858000"/>
              <a:gd name="connsiteX104" fmla="*/ 127000 w 4802188"/>
              <a:gd name="connsiteY104" fmla="*/ 1782762 h 6858000"/>
              <a:gd name="connsiteX105" fmla="*/ 107950 w 4802188"/>
              <a:gd name="connsiteY105" fmla="*/ 1743075 h 6858000"/>
              <a:gd name="connsiteX106" fmla="*/ 88900 w 4802188"/>
              <a:gd name="connsiteY106" fmla="*/ 1708150 h 6858000"/>
              <a:gd name="connsiteX107" fmla="*/ 69850 w 4802188"/>
              <a:gd name="connsiteY107" fmla="*/ 1671637 h 6858000"/>
              <a:gd name="connsiteX108" fmla="*/ 52388 w 4802188"/>
              <a:gd name="connsiteY108" fmla="*/ 1631950 h 6858000"/>
              <a:gd name="connsiteX109" fmla="*/ 34925 w 4802188"/>
              <a:gd name="connsiteY109" fmla="*/ 1589087 h 6858000"/>
              <a:gd name="connsiteX110" fmla="*/ 20638 w 4802188"/>
              <a:gd name="connsiteY110" fmla="*/ 1544637 h 6858000"/>
              <a:gd name="connsiteX111" fmla="*/ 11113 w 4802188"/>
              <a:gd name="connsiteY111" fmla="*/ 1492250 h 6858000"/>
              <a:gd name="connsiteX112" fmla="*/ 1588 w 4802188"/>
              <a:gd name="connsiteY112" fmla="*/ 1431925 h 6858000"/>
              <a:gd name="connsiteX113" fmla="*/ 0 w 4802188"/>
              <a:gd name="connsiteY113" fmla="*/ 1363662 h 6858000"/>
              <a:gd name="connsiteX114" fmla="*/ 1588 w 4802188"/>
              <a:gd name="connsiteY114" fmla="*/ 1295400 h 6858000"/>
              <a:gd name="connsiteX115" fmla="*/ 11113 w 4802188"/>
              <a:gd name="connsiteY115" fmla="*/ 1235075 h 6858000"/>
              <a:gd name="connsiteX116" fmla="*/ 20638 w 4802188"/>
              <a:gd name="connsiteY116" fmla="*/ 1182687 h 6858000"/>
              <a:gd name="connsiteX117" fmla="*/ 34925 w 4802188"/>
              <a:gd name="connsiteY117" fmla="*/ 1136650 h 6858000"/>
              <a:gd name="connsiteX118" fmla="*/ 52388 w 4802188"/>
              <a:gd name="connsiteY118" fmla="*/ 1095375 h 6858000"/>
              <a:gd name="connsiteX119" fmla="*/ 69850 w 4802188"/>
              <a:gd name="connsiteY119" fmla="*/ 1055687 h 6858000"/>
              <a:gd name="connsiteX120" fmla="*/ 88900 w 4802188"/>
              <a:gd name="connsiteY120" fmla="*/ 1017587 h 6858000"/>
              <a:gd name="connsiteX121" fmla="*/ 107950 w 4802188"/>
              <a:gd name="connsiteY121" fmla="*/ 981075 h 6858000"/>
              <a:gd name="connsiteX122" fmla="*/ 127000 w 4802188"/>
              <a:gd name="connsiteY122" fmla="*/ 942975 h 6858000"/>
              <a:gd name="connsiteX123" fmla="*/ 142875 w 4802188"/>
              <a:gd name="connsiteY123" fmla="*/ 901700 h 6858000"/>
              <a:gd name="connsiteX124" fmla="*/ 157163 w 4802188"/>
              <a:gd name="connsiteY124" fmla="*/ 854075 h 6858000"/>
              <a:gd name="connsiteX125" fmla="*/ 168275 w 4802188"/>
              <a:gd name="connsiteY125" fmla="*/ 801687 h 6858000"/>
              <a:gd name="connsiteX126" fmla="*/ 176213 w 4802188"/>
              <a:gd name="connsiteY126" fmla="*/ 744537 h 6858000"/>
              <a:gd name="connsiteX127" fmla="*/ 179388 w 4802188"/>
              <a:gd name="connsiteY127" fmla="*/ 673100 h 6858000"/>
              <a:gd name="connsiteX128" fmla="*/ 176213 w 4802188"/>
              <a:gd name="connsiteY128" fmla="*/ 606425 h 6858000"/>
              <a:gd name="connsiteX129" fmla="*/ 168275 w 4802188"/>
              <a:gd name="connsiteY129" fmla="*/ 546100 h 6858000"/>
              <a:gd name="connsiteX130" fmla="*/ 157163 w 4802188"/>
              <a:gd name="connsiteY130" fmla="*/ 496887 h 6858000"/>
              <a:gd name="connsiteX131" fmla="*/ 142875 w 4802188"/>
              <a:gd name="connsiteY131" fmla="*/ 450850 h 6858000"/>
              <a:gd name="connsiteX132" fmla="*/ 127000 w 4802188"/>
              <a:gd name="connsiteY132" fmla="*/ 409575 h 6858000"/>
              <a:gd name="connsiteX133" fmla="*/ 109538 w 4802188"/>
              <a:gd name="connsiteY133" fmla="*/ 369887 h 6858000"/>
              <a:gd name="connsiteX134" fmla="*/ 92075 w 4802188"/>
              <a:gd name="connsiteY134" fmla="*/ 334962 h 6858000"/>
              <a:gd name="connsiteX135" fmla="*/ 73025 w 4802188"/>
              <a:gd name="connsiteY135" fmla="*/ 296862 h 6858000"/>
              <a:gd name="connsiteX136" fmla="*/ 53975 w 4802188"/>
              <a:gd name="connsiteY136" fmla="*/ 260350 h 6858000"/>
              <a:gd name="connsiteX137" fmla="*/ 38100 w 4802188"/>
              <a:gd name="connsiteY137" fmla="*/ 217487 h 6858000"/>
              <a:gd name="connsiteX138" fmla="*/ 22225 w 4802188"/>
              <a:gd name="connsiteY138" fmla="*/ 174625 h 6858000"/>
              <a:gd name="connsiteX139" fmla="*/ 12700 w 4802188"/>
              <a:gd name="connsiteY139" fmla="*/ 122237 h 6858000"/>
              <a:gd name="connsiteX140" fmla="*/ 4763 w 4802188"/>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802188" h="6858000">
                <a:moveTo>
                  <a:pt x="0" y="0"/>
                </a:moveTo>
                <a:lnTo>
                  <a:pt x="4802188" y="0"/>
                </a:lnTo>
                <a:lnTo>
                  <a:pt x="4802188"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a:solidFill>
            <a:schemeClr val="accent1">
              <a:lumMod val="50000"/>
              <a:alpha val="25000"/>
            </a:schemeClr>
          </a:solidFill>
          <a:ln w="0">
            <a:noFill/>
            <a:prstDash val="solid"/>
            <a:round/>
            <a:headEnd/>
            <a:tailEnd/>
          </a:ln>
        </p:spPr>
        <p:txBody>
          <a:bodyPr wrap="square" rtlCol="0" anchor="ctr">
            <a:noAutofit/>
          </a:bodyPr>
          <a:lstStyle/>
          <a:p>
            <a:pPr algn="ctr" defTabSz="457200"/>
            <a:endParaRPr lang="en-US">
              <a:solidFill>
                <a:schemeClr val="tx1"/>
              </a:solidFill>
            </a:endParaRPr>
          </a:p>
        </p:txBody>
      </p:sp>
      <p:sp>
        <p:nvSpPr>
          <p:cNvPr id="26" name="Freeform: Shape 25">
            <a:extLst>
              <a:ext uri="{FF2B5EF4-FFF2-40B4-BE49-F238E27FC236}">
                <a16:creationId xmlns:a16="http://schemas.microsoft.com/office/drawing/2014/main" id="{740D8E28-91B5-42B0-9D6C-B777D8AD9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713579" cy="6858000"/>
          </a:xfrm>
          <a:custGeom>
            <a:avLst/>
            <a:gdLst>
              <a:gd name="connsiteX0" fmla="*/ 0 w 7713579"/>
              <a:gd name="connsiteY0" fmla="*/ 0 h 6858000"/>
              <a:gd name="connsiteX1" fmla="*/ 7534191 w 7713579"/>
              <a:gd name="connsiteY1" fmla="*/ 0 h 6858000"/>
              <a:gd name="connsiteX2" fmla="*/ 7538954 w 7713579"/>
              <a:gd name="connsiteY2" fmla="*/ 66675 h 6858000"/>
              <a:gd name="connsiteX3" fmla="*/ 7546891 w 7713579"/>
              <a:gd name="connsiteY3" fmla="*/ 122237 h 6858000"/>
              <a:gd name="connsiteX4" fmla="*/ 7556416 w 7713579"/>
              <a:gd name="connsiteY4" fmla="*/ 174625 h 6858000"/>
              <a:gd name="connsiteX5" fmla="*/ 7572291 w 7713579"/>
              <a:gd name="connsiteY5" fmla="*/ 217487 h 6858000"/>
              <a:gd name="connsiteX6" fmla="*/ 7588166 w 7713579"/>
              <a:gd name="connsiteY6" fmla="*/ 260350 h 6858000"/>
              <a:gd name="connsiteX7" fmla="*/ 7607216 w 7713579"/>
              <a:gd name="connsiteY7" fmla="*/ 296862 h 6858000"/>
              <a:gd name="connsiteX8" fmla="*/ 7626266 w 7713579"/>
              <a:gd name="connsiteY8" fmla="*/ 334962 h 6858000"/>
              <a:gd name="connsiteX9" fmla="*/ 7643729 w 7713579"/>
              <a:gd name="connsiteY9" fmla="*/ 369887 h 6858000"/>
              <a:gd name="connsiteX10" fmla="*/ 7661191 w 7713579"/>
              <a:gd name="connsiteY10" fmla="*/ 409575 h 6858000"/>
              <a:gd name="connsiteX11" fmla="*/ 7677066 w 7713579"/>
              <a:gd name="connsiteY11" fmla="*/ 450850 h 6858000"/>
              <a:gd name="connsiteX12" fmla="*/ 7691354 w 7713579"/>
              <a:gd name="connsiteY12" fmla="*/ 496887 h 6858000"/>
              <a:gd name="connsiteX13" fmla="*/ 7702466 w 7713579"/>
              <a:gd name="connsiteY13" fmla="*/ 546100 h 6858000"/>
              <a:gd name="connsiteX14" fmla="*/ 7710404 w 7713579"/>
              <a:gd name="connsiteY14" fmla="*/ 606425 h 6858000"/>
              <a:gd name="connsiteX15" fmla="*/ 7713579 w 7713579"/>
              <a:gd name="connsiteY15" fmla="*/ 673100 h 6858000"/>
              <a:gd name="connsiteX16" fmla="*/ 7710404 w 7713579"/>
              <a:gd name="connsiteY16" fmla="*/ 744537 h 6858000"/>
              <a:gd name="connsiteX17" fmla="*/ 7702466 w 7713579"/>
              <a:gd name="connsiteY17" fmla="*/ 801687 h 6858000"/>
              <a:gd name="connsiteX18" fmla="*/ 7691354 w 7713579"/>
              <a:gd name="connsiteY18" fmla="*/ 854075 h 6858000"/>
              <a:gd name="connsiteX19" fmla="*/ 7677066 w 7713579"/>
              <a:gd name="connsiteY19" fmla="*/ 901700 h 6858000"/>
              <a:gd name="connsiteX20" fmla="*/ 7661191 w 7713579"/>
              <a:gd name="connsiteY20" fmla="*/ 942975 h 6858000"/>
              <a:gd name="connsiteX21" fmla="*/ 7642141 w 7713579"/>
              <a:gd name="connsiteY21" fmla="*/ 981075 h 6858000"/>
              <a:gd name="connsiteX22" fmla="*/ 7623091 w 7713579"/>
              <a:gd name="connsiteY22" fmla="*/ 1017587 h 6858000"/>
              <a:gd name="connsiteX23" fmla="*/ 7604041 w 7713579"/>
              <a:gd name="connsiteY23" fmla="*/ 1055687 h 6858000"/>
              <a:gd name="connsiteX24" fmla="*/ 7586579 w 7713579"/>
              <a:gd name="connsiteY24" fmla="*/ 1095375 h 6858000"/>
              <a:gd name="connsiteX25" fmla="*/ 7569116 w 7713579"/>
              <a:gd name="connsiteY25" fmla="*/ 1136650 h 6858000"/>
              <a:gd name="connsiteX26" fmla="*/ 7554829 w 7713579"/>
              <a:gd name="connsiteY26" fmla="*/ 1182687 h 6858000"/>
              <a:gd name="connsiteX27" fmla="*/ 7545304 w 7713579"/>
              <a:gd name="connsiteY27" fmla="*/ 1235075 h 6858000"/>
              <a:gd name="connsiteX28" fmla="*/ 7535779 w 7713579"/>
              <a:gd name="connsiteY28" fmla="*/ 1295400 h 6858000"/>
              <a:gd name="connsiteX29" fmla="*/ 7534191 w 7713579"/>
              <a:gd name="connsiteY29" fmla="*/ 1363662 h 6858000"/>
              <a:gd name="connsiteX30" fmla="*/ 7535779 w 7713579"/>
              <a:gd name="connsiteY30" fmla="*/ 1431925 h 6858000"/>
              <a:gd name="connsiteX31" fmla="*/ 7545304 w 7713579"/>
              <a:gd name="connsiteY31" fmla="*/ 1492250 h 6858000"/>
              <a:gd name="connsiteX32" fmla="*/ 7554829 w 7713579"/>
              <a:gd name="connsiteY32" fmla="*/ 1544637 h 6858000"/>
              <a:gd name="connsiteX33" fmla="*/ 7569116 w 7713579"/>
              <a:gd name="connsiteY33" fmla="*/ 1589087 h 6858000"/>
              <a:gd name="connsiteX34" fmla="*/ 7586579 w 7713579"/>
              <a:gd name="connsiteY34" fmla="*/ 1631950 h 6858000"/>
              <a:gd name="connsiteX35" fmla="*/ 7604041 w 7713579"/>
              <a:gd name="connsiteY35" fmla="*/ 1671637 h 6858000"/>
              <a:gd name="connsiteX36" fmla="*/ 7623091 w 7713579"/>
              <a:gd name="connsiteY36" fmla="*/ 1708150 h 6858000"/>
              <a:gd name="connsiteX37" fmla="*/ 7642141 w 7713579"/>
              <a:gd name="connsiteY37" fmla="*/ 1743075 h 6858000"/>
              <a:gd name="connsiteX38" fmla="*/ 7661191 w 7713579"/>
              <a:gd name="connsiteY38" fmla="*/ 1782762 h 6858000"/>
              <a:gd name="connsiteX39" fmla="*/ 7677066 w 7713579"/>
              <a:gd name="connsiteY39" fmla="*/ 1824037 h 6858000"/>
              <a:gd name="connsiteX40" fmla="*/ 7691354 w 7713579"/>
              <a:gd name="connsiteY40" fmla="*/ 1870075 h 6858000"/>
              <a:gd name="connsiteX41" fmla="*/ 7702466 w 7713579"/>
              <a:gd name="connsiteY41" fmla="*/ 1922462 h 6858000"/>
              <a:gd name="connsiteX42" fmla="*/ 7710404 w 7713579"/>
              <a:gd name="connsiteY42" fmla="*/ 1982787 h 6858000"/>
              <a:gd name="connsiteX43" fmla="*/ 7713579 w 7713579"/>
              <a:gd name="connsiteY43" fmla="*/ 2051050 h 6858000"/>
              <a:gd name="connsiteX44" fmla="*/ 7710404 w 7713579"/>
              <a:gd name="connsiteY44" fmla="*/ 2119312 h 6858000"/>
              <a:gd name="connsiteX45" fmla="*/ 7702466 w 7713579"/>
              <a:gd name="connsiteY45" fmla="*/ 2179637 h 6858000"/>
              <a:gd name="connsiteX46" fmla="*/ 7691354 w 7713579"/>
              <a:gd name="connsiteY46" fmla="*/ 2232025 h 6858000"/>
              <a:gd name="connsiteX47" fmla="*/ 7677066 w 7713579"/>
              <a:gd name="connsiteY47" fmla="*/ 2278062 h 6858000"/>
              <a:gd name="connsiteX48" fmla="*/ 7661191 w 7713579"/>
              <a:gd name="connsiteY48" fmla="*/ 2319337 h 6858000"/>
              <a:gd name="connsiteX49" fmla="*/ 7642141 w 7713579"/>
              <a:gd name="connsiteY49" fmla="*/ 2359025 h 6858000"/>
              <a:gd name="connsiteX50" fmla="*/ 7623091 w 7713579"/>
              <a:gd name="connsiteY50" fmla="*/ 2395537 h 6858000"/>
              <a:gd name="connsiteX51" fmla="*/ 7604041 w 7713579"/>
              <a:gd name="connsiteY51" fmla="*/ 2433637 h 6858000"/>
              <a:gd name="connsiteX52" fmla="*/ 7586579 w 7713579"/>
              <a:gd name="connsiteY52" fmla="*/ 2471737 h 6858000"/>
              <a:gd name="connsiteX53" fmla="*/ 7569116 w 7713579"/>
              <a:gd name="connsiteY53" fmla="*/ 2513012 h 6858000"/>
              <a:gd name="connsiteX54" fmla="*/ 7554829 w 7713579"/>
              <a:gd name="connsiteY54" fmla="*/ 2560637 h 6858000"/>
              <a:gd name="connsiteX55" fmla="*/ 7545304 w 7713579"/>
              <a:gd name="connsiteY55" fmla="*/ 2613025 h 6858000"/>
              <a:gd name="connsiteX56" fmla="*/ 7535779 w 7713579"/>
              <a:gd name="connsiteY56" fmla="*/ 2671762 h 6858000"/>
              <a:gd name="connsiteX57" fmla="*/ 7534191 w 7713579"/>
              <a:gd name="connsiteY57" fmla="*/ 2741612 h 6858000"/>
              <a:gd name="connsiteX58" fmla="*/ 7535779 w 7713579"/>
              <a:gd name="connsiteY58" fmla="*/ 2809875 h 6858000"/>
              <a:gd name="connsiteX59" fmla="*/ 7545304 w 7713579"/>
              <a:gd name="connsiteY59" fmla="*/ 2868612 h 6858000"/>
              <a:gd name="connsiteX60" fmla="*/ 7554829 w 7713579"/>
              <a:gd name="connsiteY60" fmla="*/ 2922587 h 6858000"/>
              <a:gd name="connsiteX61" fmla="*/ 7569116 w 7713579"/>
              <a:gd name="connsiteY61" fmla="*/ 2967037 h 6858000"/>
              <a:gd name="connsiteX62" fmla="*/ 7586579 w 7713579"/>
              <a:gd name="connsiteY62" fmla="*/ 3009900 h 6858000"/>
              <a:gd name="connsiteX63" fmla="*/ 7604041 w 7713579"/>
              <a:gd name="connsiteY63" fmla="*/ 3046412 h 6858000"/>
              <a:gd name="connsiteX64" fmla="*/ 7623091 w 7713579"/>
              <a:gd name="connsiteY64" fmla="*/ 3084512 h 6858000"/>
              <a:gd name="connsiteX65" fmla="*/ 7642141 w 7713579"/>
              <a:gd name="connsiteY65" fmla="*/ 3121025 h 6858000"/>
              <a:gd name="connsiteX66" fmla="*/ 7661191 w 7713579"/>
              <a:gd name="connsiteY66" fmla="*/ 3160712 h 6858000"/>
              <a:gd name="connsiteX67" fmla="*/ 7677066 w 7713579"/>
              <a:gd name="connsiteY67" fmla="*/ 3201987 h 6858000"/>
              <a:gd name="connsiteX68" fmla="*/ 7691354 w 7713579"/>
              <a:gd name="connsiteY68" fmla="*/ 3248025 h 6858000"/>
              <a:gd name="connsiteX69" fmla="*/ 7702466 w 7713579"/>
              <a:gd name="connsiteY69" fmla="*/ 3300412 h 6858000"/>
              <a:gd name="connsiteX70" fmla="*/ 7710404 w 7713579"/>
              <a:gd name="connsiteY70" fmla="*/ 3360737 h 6858000"/>
              <a:gd name="connsiteX71" fmla="*/ 7713579 w 7713579"/>
              <a:gd name="connsiteY71" fmla="*/ 3427412 h 6858000"/>
              <a:gd name="connsiteX72" fmla="*/ 7710404 w 7713579"/>
              <a:gd name="connsiteY72" fmla="*/ 3497262 h 6858000"/>
              <a:gd name="connsiteX73" fmla="*/ 7702466 w 7713579"/>
              <a:gd name="connsiteY73" fmla="*/ 3557587 h 6858000"/>
              <a:gd name="connsiteX74" fmla="*/ 7691354 w 7713579"/>
              <a:gd name="connsiteY74" fmla="*/ 3609975 h 6858000"/>
              <a:gd name="connsiteX75" fmla="*/ 7677066 w 7713579"/>
              <a:gd name="connsiteY75" fmla="*/ 3656012 h 6858000"/>
              <a:gd name="connsiteX76" fmla="*/ 7661191 w 7713579"/>
              <a:gd name="connsiteY76" fmla="*/ 3697287 h 6858000"/>
              <a:gd name="connsiteX77" fmla="*/ 7642141 w 7713579"/>
              <a:gd name="connsiteY77" fmla="*/ 3736975 h 6858000"/>
              <a:gd name="connsiteX78" fmla="*/ 7604041 w 7713579"/>
              <a:gd name="connsiteY78" fmla="*/ 3811587 h 6858000"/>
              <a:gd name="connsiteX79" fmla="*/ 7586579 w 7713579"/>
              <a:gd name="connsiteY79" fmla="*/ 3848100 h 6858000"/>
              <a:gd name="connsiteX80" fmla="*/ 7569116 w 7713579"/>
              <a:gd name="connsiteY80" fmla="*/ 3890962 h 6858000"/>
              <a:gd name="connsiteX81" fmla="*/ 7554829 w 7713579"/>
              <a:gd name="connsiteY81" fmla="*/ 3935412 h 6858000"/>
              <a:gd name="connsiteX82" fmla="*/ 7545304 w 7713579"/>
              <a:gd name="connsiteY82" fmla="*/ 3987800 h 6858000"/>
              <a:gd name="connsiteX83" fmla="*/ 7535779 w 7713579"/>
              <a:gd name="connsiteY83" fmla="*/ 4048125 h 6858000"/>
              <a:gd name="connsiteX84" fmla="*/ 7534191 w 7713579"/>
              <a:gd name="connsiteY84" fmla="*/ 4116387 h 6858000"/>
              <a:gd name="connsiteX85" fmla="*/ 7535779 w 7713579"/>
              <a:gd name="connsiteY85" fmla="*/ 4186237 h 6858000"/>
              <a:gd name="connsiteX86" fmla="*/ 7545304 w 7713579"/>
              <a:gd name="connsiteY86" fmla="*/ 4244975 h 6858000"/>
              <a:gd name="connsiteX87" fmla="*/ 7554829 w 7713579"/>
              <a:gd name="connsiteY87" fmla="*/ 4297362 h 6858000"/>
              <a:gd name="connsiteX88" fmla="*/ 7569116 w 7713579"/>
              <a:gd name="connsiteY88" fmla="*/ 4343400 h 6858000"/>
              <a:gd name="connsiteX89" fmla="*/ 7586579 w 7713579"/>
              <a:gd name="connsiteY89" fmla="*/ 4386262 h 6858000"/>
              <a:gd name="connsiteX90" fmla="*/ 7604041 w 7713579"/>
              <a:gd name="connsiteY90" fmla="*/ 4424362 h 6858000"/>
              <a:gd name="connsiteX91" fmla="*/ 7642141 w 7713579"/>
              <a:gd name="connsiteY91" fmla="*/ 4498975 h 6858000"/>
              <a:gd name="connsiteX92" fmla="*/ 7661191 w 7713579"/>
              <a:gd name="connsiteY92" fmla="*/ 4537075 h 6858000"/>
              <a:gd name="connsiteX93" fmla="*/ 7677066 w 7713579"/>
              <a:gd name="connsiteY93" fmla="*/ 4579937 h 6858000"/>
              <a:gd name="connsiteX94" fmla="*/ 7691354 w 7713579"/>
              <a:gd name="connsiteY94" fmla="*/ 4625975 h 6858000"/>
              <a:gd name="connsiteX95" fmla="*/ 7702466 w 7713579"/>
              <a:gd name="connsiteY95" fmla="*/ 4678362 h 6858000"/>
              <a:gd name="connsiteX96" fmla="*/ 7710404 w 7713579"/>
              <a:gd name="connsiteY96" fmla="*/ 4738687 h 6858000"/>
              <a:gd name="connsiteX97" fmla="*/ 7713579 w 7713579"/>
              <a:gd name="connsiteY97" fmla="*/ 4806950 h 6858000"/>
              <a:gd name="connsiteX98" fmla="*/ 7710404 w 7713579"/>
              <a:gd name="connsiteY98" fmla="*/ 4875212 h 6858000"/>
              <a:gd name="connsiteX99" fmla="*/ 7702466 w 7713579"/>
              <a:gd name="connsiteY99" fmla="*/ 4935537 h 6858000"/>
              <a:gd name="connsiteX100" fmla="*/ 7691354 w 7713579"/>
              <a:gd name="connsiteY100" fmla="*/ 4987925 h 6858000"/>
              <a:gd name="connsiteX101" fmla="*/ 7677066 w 7713579"/>
              <a:gd name="connsiteY101" fmla="*/ 5033962 h 6858000"/>
              <a:gd name="connsiteX102" fmla="*/ 7661191 w 7713579"/>
              <a:gd name="connsiteY102" fmla="*/ 5075237 h 6858000"/>
              <a:gd name="connsiteX103" fmla="*/ 7642141 w 7713579"/>
              <a:gd name="connsiteY103" fmla="*/ 5114925 h 6858000"/>
              <a:gd name="connsiteX104" fmla="*/ 7623091 w 7713579"/>
              <a:gd name="connsiteY104" fmla="*/ 5149850 h 6858000"/>
              <a:gd name="connsiteX105" fmla="*/ 7604041 w 7713579"/>
              <a:gd name="connsiteY105" fmla="*/ 5186362 h 6858000"/>
              <a:gd name="connsiteX106" fmla="*/ 7586579 w 7713579"/>
              <a:gd name="connsiteY106" fmla="*/ 5226050 h 6858000"/>
              <a:gd name="connsiteX107" fmla="*/ 7569116 w 7713579"/>
              <a:gd name="connsiteY107" fmla="*/ 5268912 h 6858000"/>
              <a:gd name="connsiteX108" fmla="*/ 7554829 w 7713579"/>
              <a:gd name="connsiteY108" fmla="*/ 5313362 h 6858000"/>
              <a:gd name="connsiteX109" fmla="*/ 7545304 w 7713579"/>
              <a:gd name="connsiteY109" fmla="*/ 5365750 h 6858000"/>
              <a:gd name="connsiteX110" fmla="*/ 7535779 w 7713579"/>
              <a:gd name="connsiteY110" fmla="*/ 5426075 h 6858000"/>
              <a:gd name="connsiteX111" fmla="*/ 7534191 w 7713579"/>
              <a:gd name="connsiteY111" fmla="*/ 5494337 h 6858000"/>
              <a:gd name="connsiteX112" fmla="*/ 7535779 w 7713579"/>
              <a:gd name="connsiteY112" fmla="*/ 5562600 h 6858000"/>
              <a:gd name="connsiteX113" fmla="*/ 7545304 w 7713579"/>
              <a:gd name="connsiteY113" fmla="*/ 5622925 h 6858000"/>
              <a:gd name="connsiteX114" fmla="*/ 7554829 w 7713579"/>
              <a:gd name="connsiteY114" fmla="*/ 5675312 h 6858000"/>
              <a:gd name="connsiteX115" fmla="*/ 7569116 w 7713579"/>
              <a:gd name="connsiteY115" fmla="*/ 5721350 h 6858000"/>
              <a:gd name="connsiteX116" fmla="*/ 7586579 w 7713579"/>
              <a:gd name="connsiteY116" fmla="*/ 5762625 h 6858000"/>
              <a:gd name="connsiteX117" fmla="*/ 7604041 w 7713579"/>
              <a:gd name="connsiteY117" fmla="*/ 5802312 h 6858000"/>
              <a:gd name="connsiteX118" fmla="*/ 7623091 w 7713579"/>
              <a:gd name="connsiteY118" fmla="*/ 5840412 h 6858000"/>
              <a:gd name="connsiteX119" fmla="*/ 7642141 w 7713579"/>
              <a:gd name="connsiteY119" fmla="*/ 5876925 h 6858000"/>
              <a:gd name="connsiteX120" fmla="*/ 7661191 w 7713579"/>
              <a:gd name="connsiteY120" fmla="*/ 5915025 h 6858000"/>
              <a:gd name="connsiteX121" fmla="*/ 7677066 w 7713579"/>
              <a:gd name="connsiteY121" fmla="*/ 5956300 h 6858000"/>
              <a:gd name="connsiteX122" fmla="*/ 7691354 w 7713579"/>
              <a:gd name="connsiteY122" fmla="*/ 6003925 h 6858000"/>
              <a:gd name="connsiteX123" fmla="*/ 7702466 w 7713579"/>
              <a:gd name="connsiteY123" fmla="*/ 6056312 h 6858000"/>
              <a:gd name="connsiteX124" fmla="*/ 7710404 w 7713579"/>
              <a:gd name="connsiteY124" fmla="*/ 6113462 h 6858000"/>
              <a:gd name="connsiteX125" fmla="*/ 7713579 w 7713579"/>
              <a:gd name="connsiteY125" fmla="*/ 6183312 h 6858000"/>
              <a:gd name="connsiteX126" fmla="*/ 7710404 w 7713579"/>
              <a:gd name="connsiteY126" fmla="*/ 6251575 h 6858000"/>
              <a:gd name="connsiteX127" fmla="*/ 7702466 w 7713579"/>
              <a:gd name="connsiteY127" fmla="*/ 6311900 h 6858000"/>
              <a:gd name="connsiteX128" fmla="*/ 7691354 w 7713579"/>
              <a:gd name="connsiteY128" fmla="*/ 6361112 h 6858000"/>
              <a:gd name="connsiteX129" fmla="*/ 7677066 w 7713579"/>
              <a:gd name="connsiteY129" fmla="*/ 6407150 h 6858000"/>
              <a:gd name="connsiteX130" fmla="*/ 7661191 w 7713579"/>
              <a:gd name="connsiteY130" fmla="*/ 6448425 h 6858000"/>
              <a:gd name="connsiteX131" fmla="*/ 7643729 w 7713579"/>
              <a:gd name="connsiteY131" fmla="*/ 6488112 h 6858000"/>
              <a:gd name="connsiteX132" fmla="*/ 7626266 w 7713579"/>
              <a:gd name="connsiteY132" fmla="*/ 6523037 h 6858000"/>
              <a:gd name="connsiteX133" fmla="*/ 7607216 w 7713579"/>
              <a:gd name="connsiteY133" fmla="*/ 6561137 h 6858000"/>
              <a:gd name="connsiteX134" fmla="*/ 7588166 w 7713579"/>
              <a:gd name="connsiteY134" fmla="*/ 6597650 h 6858000"/>
              <a:gd name="connsiteX135" fmla="*/ 7572291 w 7713579"/>
              <a:gd name="connsiteY135" fmla="*/ 6640512 h 6858000"/>
              <a:gd name="connsiteX136" fmla="*/ 7556416 w 7713579"/>
              <a:gd name="connsiteY136" fmla="*/ 6683375 h 6858000"/>
              <a:gd name="connsiteX137" fmla="*/ 7546891 w 7713579"/>
              <a:gd name="connsiteY137" fmla="*/ 6735762 h 6858000"/>
              <a:gd name="connsiteX138" fmla="*/ 7538954 w 7713579"/>
              <a:gd name="connsiteY138" fmla="*/ 6791325 h 6858000"/>
              <a:gd name="connsiteX139" fmla="*/ 7534191 w 7713579"/>
              <a:gd name="connsiteY139" fmla="*/ 6858000 h 6858000"/>
              <a:gd name="connsiteX140" fmla="*/ 0 w 7713579"/>
              <a:gd name="connsiteY140" fmla="*/ 6858000 h 6858000"/>
              <a:gd name="connsiteX141" fmla="*/ 0 w 7713579"/>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713579" h="6858000">
                <a:moveTo>
                  <a:pt x="0" y="0"/>
                </a:moveTo>
                <a:lnTo>
                  <a:pt x="7534191" y="0"/>
                </a:lnTo>
                <a:lnTo>
                  <a:pt x="7538954" y="66675"/>
                </a:lnTo>
                <a:lnTo>
                  <a:pt x="7546891" y="122237"/>
                </a:lnTo>
                <a:lnTo>
                  <a:pt x="7556416" y="174625"/>
                </a:lnTo>
                <a:lnTo>
                  <a:pt x="7572291" y="217487"/>
                </a:lnTo>
                <a:lnTo>
                  <a:pt x="7588166" y="260350"/>
                </a:lnTo>
                <a:lnTo>
                  <a:pt x="7607216" y="296862"/>
                </a:lnTo>
                <a:lnTo>
                  <a:pt x="7626266" y="334962"/>
                </a:lnTo>
                <a:lnTo>
                  <a:pt x="7643729" y="369887"/>
                </a:lnTo>
                <a:lnTo>
                  <a:pt x="7661191" y="409575"/>
                </a:lnTo>
                <a:lnTo>
                  <a:pt x="7677066" y="450850"/>
                </a:lnTo>
                <a:lnTo>
                  <a:pt x="7691354" y="496887"/>
                </a:lnTo>
                <a:lnTo>
                  <a:pt x="7702466" y="546100"/>
                </a:lnTo>
                <a:lnTo>
                  <a:pt x="7710404" y="606425"/>
                </a:lnTo>
                <a:lnTo>
                  <a:pt x="7713579" y="673100"/>
                </a:lnTo>
                <a:lnTo>
                  <a:pt x="7710404" y="744537"/>
                </a:lnTo>
                <a:lnTo>
                  <a:pt x="7702466" y="801687"/>
                </a:lnTo>
                <a:lnTo>
                  <a:pt x="7691354" y="854075"/>
                </a:lnTo>
                <a:lnTo>
                  <a:pt x="7677066" y="901700"/>
                </a:lnTo>
                <a:lnTo>
                  <a:pt x="7661191" y="942975"/>
                </a:lnTo>
                <a:lnTo>
                  <a:pt x="7642141" y="981075"/>
                </a:lnTo>
                <a:lnTo>
                  <a:pt x="7623091" y="1017587"/>
                </a:lnTo>
                <a:lnTo>
                  <a:pt x="7604041" y="1055687"/>
                </a:lnTo>
                <a:lnTo>
                  <a:pt x="7586579" y="1095375"/>
                </a:lnTo>
                <a:lnTo>
                  <a:pt x="7569116" y="1136650"/>
                </a:lnTo>
                <a:lnTo>
                  <a:pt x="7554829" y="1182687"/>
                </a:lnTo>
                <a:lnTo>
                  <a:pt x="7545304" y="1235075"/>
                </a:lnTo>
                <a:lnTo>
                  <a:pt x="7535779" y="1295400"/>
                </a:lnTo>
                <a:lnTo>
                  <a:pt x="7534191" y="1363662"/>
                </a:lnTo>
                <a:lnTo>
                  <a:pt x="7535779" y="1431925"/>
                </a:lnTo>
                <a:lnTo>
                  <a:pt x="7545304" y="1492250"/>
                </a:lnTo>
                <a:lnTo>
                  <a:pt x="7554829" y="1544637"/>
                </a:lnTo>
                <a:lnTo>
                  <a:pt x="7569116" y="1589087"/>
                </a:lnTo>
                <a:lnTo>
                  <a:pt x="7586579" y="1631950"/>
                </a:lnTo>
                <a:lnTo>
                  <a:pt x="7604041" y="1671637"/>
                </a:lnTo>
                <a:lnTo>
                  <a:pt x="7623091" y="1708150"/>
                </a:lnTo>
                <a:lnTo>
                  <a:pt x="7642141" y="1743075"/>
                </a:lnTo>
                <a:lnTo>
                  <a:pt x="7661191" y="1782762"/>
                </a:lnTo>
                <a:lnTo>
                  <a:pt x="7677066" y="1824037"/>
                </a:lnTo>
                <a:lnTo>
                  <a:pt x="7691354" y="1870075"/>
                </a:lnTo>
                <a:lnTo>
                  <a:pt x="7702466" y="1922462"/>
                </a:lnTo>
                <a:lnTo>
                  <a:pt x="7710404" y="1982787"/>
                </a:lnTo>
                <a:lnTo>
                  <a:pt x="7713579" y="2051050"/>
                </a:lnTo>
                <a:lnTo>
                  <a:pt x="7710404" y="2119312"/>
                </a:lnTo>
                <a:lnTo>
                  <a:pt x="7702466" y="2179637"/>
                </a:lnTo>
                <a:lnTo>
                  <a:pt x="7691354" y="2232025"/>
                </a:lnTo>
                <a:lnTo>
                  <a:pt x="7677066" y="2278062"/>
                </a:lnTo>
                <a:lnTo>
                  <a:pt x="7661191" y="2319337"/>
                </a:lnTo>
                <a:lnTo>
                  <a:pt x="7642141" y="2359025"/>
                </a:lnTo>
                <a:lnTo>
                  <a:pt x="7623091" y="2395537"/>
                </a:lnTo>
                <a:lnTo>
                  <a:pt x="7604041" y="2433637"/>
                </a:lnTo>
                <a:lnTo>
                  <a:pt x="7586579" y="2471737"/>
                </a:lnTo>
                <a:lnTo>
                  <a:pt x="7569116" y="2513012"/>
                </a:lnTo>
                <a:lnTo>
                  <a:pt x="7554829" y="2560637"/>
                </a:lnTo>
                <a:lnTo>
                  <a:pt x="7545304" y="2613025"/>
                </a:lnTo>
                <a:lnTo>
                  <a:pt x="7535779" y="2671762"/>
                </a:lnTo>
                <a:lnTo>
                  <a:pt x="7534191" y="2741612"/>
                </a:lnTo>
                <a:lnTo>
                  <a:pt x="7535779" y="2809875"/>
                </a:lnTo>
                <a:lnTo>
                  <a:pt x="7545304" y="2868612"/>
                </a:lnTo>
                <a:lnTo>
                  <a:pt x="7554829" y="2922587"/>
                </a:lnTo>
                <a:lnTo>
                  <a:pt x="7569116" y="2967037"/>
                </a:lnTo>
                <a:lnTo>
                  <a:pt x="7586579" y="3009900"/>
                </a:lnTo>
                <a:lnTo>
                  <a:pt x="7604041" y="3046412"/>
                </a:lnTo>
                <a:lnTo>
                  <a:pt x="7623091" y="3084512"/>
                </a:lnTo>
                <a:lnTo>
                  <a:pt x="7642141" y="3121025"/>
                </a:lnTo>
                <a:lnTo>
                  <a:pt x="7661191" y="3160712"/>
                </a:lnTo>
                <a:lnTo>
                  <a:pt x="7677066" y="3201987"/>
                </a:lnTo>
                <a:lnTo>
                  <a:pt x="7691354" y="3248025"/>
                </a:lnTo>
                <a:lnTo>
                  <a:pt x="7702466" y="3300412"/>
                </a:lnTo>
                <a:lnTo>
                  <a:pt x="7710404" y="3360737"/>
                </a:lnTo>
                <a:lnTo>
                  <a:pt x="7713579" y="3427412"/>
                </a:lnTo>
                <a:lnTo>
                  <a:pt x="7710404" y="3497262"/>
                </a:lnTo>
                <a:lnTo>
                  <a:pt x="7702466" y="3557587"/>
                </a:lnTo>
                <a:lnTo>
                  <a:pt x="7691354" y="3609975"/>
                </a:lnTo>
                <a:lnTo>
                  <a:pt x="7677066" y="3656012"/>
                </a:lnTo>
                <a:lnTo>
                  <a:pt x="7661191" y="3697287"/>
                </a:lnTo>
                <a:lnTo>
                  <a:pt x="7642141" y="3736975"/>
                </a:lnTo>
                <a:lnTo>
                  <a:pt x="7604041" y="3811587"/>
                </a:lnTo>
                <a:lnTo>
                  <a:pt x="7586579" y="3848100"/>
                </a:lnTo>
                <a:lnTo>
                  <a:pt x="7569116" y="3890962"/>
                </a:lnTo>
                <a:lnTo>
                  <a:pt x="7554829" y="3935412"/>
                </a:lnTo>
                <a:lnTo>
                  <a:pt x="7545304" y="3987800"/>
                </a:lnTo>
                <a:lnTo>
                  <a:pt x="7535779" y="4048125"/>
                </a:lnTo>
                <a:lnTo>
                  <a:pt x="7534191" y="4116387"/>
                </a:lnTo>
                <a:lnTo>
                  <a:pt x="7535779" y="4186237"/>
                </a:lnTo>
                <a:lnTo>
                  <a:pt x="7545304" y="4244975"/>
                </a:lnTo>
                <a:lnTo>
                  <a:pt x="7554829" y="4297362"/>
                </a:lnTo>
                <a:lnTo>
                  <a:pt x="7569116" y="4343400"/>
                </a:lnTo>
                <a:lnTo>
                  <a:pt x="7586579" y="4386262"/>
                </a:lnTo>
                <a:lnTo>
                  <a:pt x="7604041" y="4424362"/>
                </a:lnTo>
                <a:lnTo>
                  <a:pt x="7642141" y="4498975"/>
                </a:lnTo>
                <a:lnTo>
                  <a:pt x="7661191" y="4537075"/>
                </a:lnTo>
                <a:lnTo>
                  <a:pt x="7677066" y="4579937"/>
                </a:lnTo>
                <a:lnTo>
                  <a:pt x="7691354" y="4625975"/>
                </a:lnTo>
                <a:lnTo>
                  <a:pt x="7702466" y="4678362"/>
                </a:lnTo>
                <a:lnTo>
                  <a:pt x="7710404" y="4738687"/>
                </a:lnTo>
                <a:lnTo>
                  <a:pt x="7713579" y="4806950"/>
                </a:lnTo>
                <a:lnTo>
                  <a:pt x="7710404" y="4875212"/>
                </a:lnTo>
                <a:lnTo>
                  <a:pt x="7702466" y="4935537"/>
                </a:lnTo>
                <a:lnTo>
                  <a:pt x="7691354" y="4987925"/>
                </a:lnTo>
                <a:lnTo>
                  <a:pt x="7677066" y="5033962"/>
                </a:lnTo>
                <a:lnTo>
                  <a:pt x="7661191" y="5075237"/>
                </a:lnTo>
                <a:lnTo>
                  <a:pt x="7642141" y="5114925"/>
                </a:lnTo>
                <a:lnTo>
                  <a:pt x="7623091" y="5149850"/>
                </a:lnTo>
                <a:lnTo>
                  <a:pt x="7604041" y="5186362"/>
                </a:lnTo>
                <a:lnTo>
                  <a:pt x="7586579" y="5226050"/>
                </a:lnTo>
                <a:lnTo>
                  <a:pt x="7569116" y="5268912"/>
                </a:lnTo>
                <a:lnTo>
                  <a:pt x="7554829" y="5313362"/>
                </a:lnTo>
                <a:lnTo>
                  <a:pt x="7545304" y="5365750"/>
                </a:lnTo>
                <a:lnTo>
                  <a:pt x="7535779" y="5426075"/>
                </a:lnTo>
                <a:lnTo>
                  <a:pt x="7534191" y="5494337"/>
                </a:lnTo>
                <a:lnTo>
                  <a:pt x="7535779" y="5562600"/>
                </a:lnTo>
                <a:lnTo>
                  <a:pt x="7545304" y="5622925"/>
                </a:lnTo>
                <a:lnTo>
                  <a:pt x="7554829" y="5675312"/>
                </a:lnTo>
                <a:lnTo>
                  <a:pt x="7569116" y="5721350"/>
                </a:lnTo>
                <a:lnTo>
                  <a:pt x="7586579" y="5762625"/>
                </a:lnTo>
                <a:lnTo>
                  <a:pt x="7604041" y="5802312"/>
                </a:lnTo>
                <a:lnTo>
                  <a:pt x="7623091" y="5840412"/>
                </a:lnTo>
                <a:lnTo>
                  <a:pt x="7642141" y="5876925"/>
                </a:lnTo>
                <a:lnTo>
                  <a:pt x="7661191" y="5915025"/>
                </a:lnTo>
                <a:lnTo>
                  <a:pt x="7677066" y="5956300"/>
                </a:lnTo>
                <a:lnTo>
                  <a:pt x="7691354" y="6003925"/>
                </a:lnTo>
                <a:lnTo>
                  <a:pt x="7702466" y="6056312"/>
                </a:lnTo>
                <a:lnTo>
                  <a:pt x="7710404" y="6113462"/>
                </a:lnTo>
                <a:lnTo>
                  <a:pt x="7713579" y="6183312"/>
                </a:lnTo>
                <a:lnTo>
                  <a:pt x="7710404" y="6251575"/>
                </a:lnTo>
                <a:lnTo>
                  <a:pt x="7702466" y="6311900"/>
                </a:lnTo>
                <a:lnTo>
                  <a:pt x="7691354" y="6361112"/>
                </a:lnTo>
                <a:lnTo>
                  <a:pt x="7677066" y="6407150"/>
                </a:lnTo>
                <a:lnTo>
                  <a:pt x="7661191" y="6448425"/>
                </a:lnTo>
                <a:lnTo>
                  <a:pt x="7643729" y="6488112"/>
                </a:lnTo>
                <a:lnTo>
                  <a:pt x="7626266" y="6523037"/>
                </a:lnTo>
                <a:lnTo>
                  <a:pt x="7607216" y="6561137"/>
                </a:lnTo>
                <a:lnTo>
                  <a:pt x="7588166" y="6597650"/>
                </a:lnTo>
                <a:lnTo>
                  <a:pt x="7572291" y="6640512"/>
                </a:lnTo>
                <a:lnTo>
                  <a:pt x="7556416" y="6683375"/>
                </a:lnTo>
                <a:lnTo>
                  <a:pt x="7546891" y="6735762"/>
                </a:lnTo>
                <a:lnTo>
                  <a:pt x="7538954" y="6791325"/>
                </a:lnTo>
                <a:lnTo>
                  <a:pt x="7534191" y="6858000"/>
                </a:lnTo>
                <a:lnTo>
                  <a:pt x="0" y="6858000"/>
                </a:lnTo>
                <a:lnTo>
                  <a:pt x="0" y="0"/>
                </a:lnTo>
                <a:close/>
              </a:path>
            </a:pathLst>
          </a:cu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fik 8" descr="Ein Bild, das Text enthält.&#10;&#10;Beschreibung automatisch generiert.">
            <a:extLst>
              <a:ext uri="{FF2B5EF4-FFF2-40B4-BE49-F238E27FC236}">
                <a16:creationId xmlns:a16="http://schemas.microsoft.com/office/drawing/2014/main" id="{C2DDB28D-B525-5662-DB22-42A39B20578C}"/>
              </a:ext>
            </a:extLst>
          </p:cNvPr>
          <p:cNvPicPr>
            <a:picLocks noGrp="1" noChangeAspect="1"/>
          </p:cNvPicPr>
          <p:nvPr>
            <p:ph idx="1"/>
          </p:nvPr>
        </p:nvPicPr>
        <p:blipFill rotWithShape="1">
          <a:blip r:embed="rId4"/>
          <a:srcRect l="8566" r="8641" b="5058"/>
          <a:stretch/>
        </p:blipFill>
        <p:spPr>
          <a:xfrm>
            <a:off x="327136" y="372603"/>
            <a:ext cx="7059306" cy="5729103"/>
          </a:xfrm>
          <a:prstGeom prst="rect">
            <a:avLst/>
          </a:prstGeom>
        </p:spPr>
      </p:pic>
      <p:sp>
        <p:nvSpPr>
          <p:cNvPr id="9" name="Textfeld 8">
            <a:extLst>
              <a:ext uri="{FF2B5EF4-FFF2-40B4-BE49-F238E27FC236}">
                <a16:creationId xmlns:a16="http://schemas.microsoft.com/office/drawing/2014/main" id="{7F330A18-B25A-D29E-C5ED-A50233FF86B5}"/>
              </a:ext>
            </a:extLst>
          </p:cNvPr>
          <p:cNvSpPr txBox="1"/>
          <p:nvPr/>
        </p:nvSpPr>
        <p:spPr>
          <a:xfrm>
            <a:off x="7811755" y="483529"/>
            <a:ext cx="4282068" cy="62170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400" dirty="0">
                <a:ea typeface="Calibri"/>
                <a:cs typeface="Calibri"/>
              </a:rPr>
              <a:t>Idee:</a:t>
            </a:r>
          </a:p>
          <a:p>
            <a:pPr marL="285750" indent="-285750">
              <a:buFont typeface="Arial" panose="020B0604020202020204" pitchFamily="34" charset="0"/>
              <a:buChar char="•"/>
            </a:pPr>
            <a:r>
              <a:rPr lang="de-DE" sz="2000" dirty="0">
                <a:ea typeface="Calibri"/>
                <a:cs typeface="Calibri"/>
              </a:rPr>
              <a:t>Durch das UDL (Universal Design </a:t>
            </a:r>
            <a:r>
              <a:rPr lang="de-DE" sz="2000" dirty="0" err="1">
                <a:ea typeface="Calibri"/>
                <a:cs typeface="Calibri"/>
              </a:rPr>
              <a:t>for</a:t>
            </a:r>
            <a:r>
              <a:rPr lang="de-DE" sz="2000" dirty="0">
                <a:ea typeface="Calibri"/>
                <a:cs typeface="Calibri"/>
              </a:rPr>
              <a:t> Learning) sollen Barrieren im Unterricht abgebaut werden und die Vielfalt der Lernoptionen für alle </a:t>
            </a:r>
            <a:r>
              <a:rPr lang="de-DE" sz="2000" dirty="0" err="1">
                <a:ea typeface="Calibri"/>
                <a:cs typeface="Calibri"/>
              </a:rPr>
              <a:t>Schüler:innen</a:t>
            </a:r>
            <a:r>
              <a:rPr lang="de-DE" sz="2000" dirty="0">
                <a:ea typeface="Calibri"/>
                <a:cs typeface="Calibri"/>
              </a:rPr>
              <a:t> steigen.</a:t>
            </a:r>
          </a:p>
          <a:p>
            <a:endParaRPr lang="de-DE" dirty="0">
              <a:ea typeface="Calibri"/>
              <a:cs typeface="Calibri"/>
            </a:endParaRPr>
          </a:p>
          <a:p>
            <a:pPr algn="l"/>
            <a:r>
              <a:rPr lang="de-DE" sz="2400" dirty="0">
                <a:ea typeface="Calibri"/>
                <a:cs typeface="Calibri"/>
              </a:rPr>
              <a:t>Umsetzung:</a:t>
            </a:r>
          </a:p>
          <a:p>
            <a:pPr marL="285750" indent="-285750">
              <a:buFont typeface="Arial" panose="020B0604020202020204" pitchFamily="34" charset="0"/>
              <a:buChar char="•"/>
            </a:pPr>
            <a:r>
              <a:rPr lang="de-DE" sz="2000" dirty="0">
                <a:ea typeface="Calibri"/>
                <a:cs typeface="Calibri"/>
              </a:rPr>
              <a:t>Hierbei muss nicht in jeder Unterrichtsstunde alles berücksichtigt werden. Die einzelnen Bestandteile können passend zum Lernziel kombiniert werden.</a:t>
            </a:r>
          </a:p>
          <a:p>
            <a:endParaRPr lang="de-DE" dirty="0">
              <a:ea typeface="Calibri"/>
              <a:cs typeface="Calibri"/>
            </a:endParaRPr>
          </a:p>
          <a:p>
            <a:r>
              <a:rPr lang="de-DE" sz="2400" dirty="0">
                <a:ea typeface="Calibri"/>
                <a:cs typeface="Calibri"/>
              </a:rPr>
              <a:t>Aufbau:</a:t>
            </a:r>
          </a:p>
          <a:p>
            <a:endParaRPr lang="de-DE" dirty="0">
              <a:ea typeface="Calibri"/>
              <a:cs typeface="Calibri"/>
            </a:endParaRPr>
          </a:p>
          <a:p>
            <a:endParaRPr lang="de-DE" dirty="0">
              <a:ea typeface="Calibri"/>
              <a:cs typeface="Calibri"/>
            </a:endParaRPr>
          </a:p>
          <a:p>
            <a:endParaRPr lang="de-DE" dirty="0">
              <a:ea typeface="Calibri"/>
              <a:cs typeface="Calibri"/>
            </a:endParaRPr>
          </a:p>
          <a:p>
            <a:endParaRPr lang="de-DE" dirty="0">
              <a:ea typeface="Calibri"/>
              <a:cs typeface="Calibri"/>
            </a:endParaRPr>
          </a:p>
          <a:p>
            <a:endParaRPr lang="de-DE" dirty="0">
              <a:ea typeface="Calibri"/>
              <a:cs typeface="Calibri"/>
            </a:endParaRPr>
          </a:p>
        </p:txBody>
      </p:sp>
      <p:sp>
        <p:nvSpPr>
          <p:cNvPr id="2" name="Textfeld 1">
            <a:extLst>
              <a:ext uri="{FF2B5EF4-FFF2-40B4-BE49-F238E27FC236}">
                <a16:creationId xmlns:a16="http://schemas.microsoft.com/office/drawing/2014/main" id="{50EBD816-F016-D5C7-B042-B72E6AA6C565}"/>
              </a:ext>
            </a:extLst>
          </p:cNvPr>
          <p:cNvSpPr txBox="1"/>
          <p:nvPr/>
        </p:nvSpPr>
        <p:spPr>
          <a:xfrm>
            <a:off x="0" y="6439006"/>
            <a:ext cx="9113392" cy="523220"/>
          </a:xfrm>
          <a:prstGeom prst="rect">
            <a:avLst/>
          </a:prstGeom>
          <a:noFill/>
        </p:spPr>
        <p:txBody>
          <a:bodyPr wrap="none" rtlCol="0">
            <a:spAutoFit/>
          </a:bodyPr>
          <a:lstStyle/>
          <a:p>
            <a:r>
              <a:rPr lang="de-DE" sz="1000" dirty="0">
                <a:latin typeface="Calibri" panose="020F0502020204030204" pitchFamily="34" charset="0"/>
                <a:ea typeface="Calibri" panose="020F0502020204030204" pitchFamily="34" charset="0"/>
                <a:cs typeface="Times New Roman" panose="02020603050405020304" pitchFamily="18" charset="0"/>
              </a:rPr>
              <a:t>- CAST- Center </a:t>
            </a:r>
            <a:r>
              <a:rPr lang="de-DE" sz="1000" dirty="0" err="1">
                <a:latin typeface="Calibri" panose="020F0502020204030204" pitchFamily="34" charset="0"/>
                <a:ea typeface="Calibri" panose="020F0502020204030204" pitchFamily="34" charset="0"/>
                <a:cs typeface="Times New Roman" panose="02020603050405020304" pitchFamily="18" charset="0"/>
              </a:rPr>
              <a:t>for</a:t>
            </a:r>
            <a:r>
              <a:rPr lang="de-DE" sz="1000" dirty="0">
                <a:latin typeface="Calibri" panose="020F0502020204030204" pitchFamily="34" charset="0"/>
                <a:ea typeface="Calibri" panose="020F0502020204030204" pitchFamily="34" charset="0"/>
                <a:cs typeface="Times New Roman" panose="02020603050405020304" pitchFamily="18" charset="0"/>
              </a:rPr>
              <a:t> Applied Special Technology (2018).</a:t>
            </a:r>
            <a:r>
              <a:rPr lang="de-DE" sz="1000" i="1" dirty="0">
                <a:latin typeface="Calibri" panose="020F0502020204030204" pitchFamily="34" charset="0"/>
                <a:ea typeface="Calibri" panose="020F0502020204030204" pitchFamily="34" charset="0"/>
                <a:cs typeface="Times New Roman" panose="02020603050405020304" pitchFamily="18" charset="0"/>
              </a:rPr>
              <a:t>Universal Design </a:t>
            </a:r>
            <a:r>
              <a:rPr lang="de-DE" sz="1000" i="1" dirty="0" err="1">
                <a:latin typeface="Calibri" panose="020F0502020204030204" pitchFamily="34" charset="0"/>
                <a:ea typeface="Calibri" panose="020F0502020204030204" pitchFamily="34" charset="0"/>
                <a:cs typeface="Times New Roman" panose="02020603050405020304" pitchFamily="18" charset="0"/>
              </a:rPr>
              <a:t>for</a:t>
            </a:r>
            <a:r>
              <a:rPr lang="de-DE" sz="1000" i="1" dirty="0">
                <a:latin typeface="Calibri" panose="020F0502020204030204" pitchFamily="34" charset="0"/>
                <a:ea typeface="Calibri" panose="020F0502020204030204" pitchFamily="34" charset="0"/>
                <a:cs typeface="Times New Roman" panose="02020603050405020304" pitchFamily="18" charset="0"/>
              </a:rPr>
              <a:t> Learning </a:t>
            </a:r>
            <a:r>
              <a:rPr lang="de-DE" sz="1000" i="1" dirty="0" err="1">
                <a:latin typeface="Calibri" panose="020F0502020204030204" pitchFamily="34" charset="0"/>
                <a:ea typeface="Calibri" panose="020F0502020204030204" pitchFamily="34" charset="0"/>
                <a:cs typeface="Times New Roman" panose="02020603050405020304" pitchFamily="18" charset="0"/>
              </a:rPr>
              <a:t>Guidlines</a:t>
            </a:r>
            <a:r>
              <a:rPr lang="de-DE" sz="1000" dirty="0">
                <a:latin typeface="Calibri" panose="020F0502020204030204" pitchFamily="34" charset="0"/>
                <a:ea typeface="Calibri" panose="020F0502020204030204" pitchFamily="34" charset="0"/>
                <a:cs typeface="Times New Roman" panose="02020603050405020304" pitchFamily="18" charset="0"/>
              </a:rPr>
              <a:t>, Version 2.2. Online verfügbar unter </a:t>
            </a:r>
            <a:r>
              <a:rPr lang="de-DE" sz="1000" dirty="0">
                <a:latin typeface="Calibri" panose="020F0502020204030204" pitchFamily="34" charset="0"/>
                <a:ea typeface="Calibri" panose="020F0502020204030204" pitchFamily="34" charset="0"/>
                <a:cs typeface="Times New Roman" panose="02020603050405020304" pitchFamily="18" charset="0"/>
                <a:hlinkClick r:id="rId5"/>
              </a:rPr>
              <a:t>https://udlguidelines.cast.org</a:t>
            </a:r>
            <a:r>
              <a:rPr lang="de-DE" sz="1000" dirty="0">
                <a:latin typeface="Calibri" panose="020F0502020204030204" pitchFamily="34" charset="0"/>
                <a:ea typeface="Calibri" panose="020F0502020204030204" pitchFamily="34" charset="0"/>
                <a:cs typeface="Times New Roman" panose="02020603050405020304" pitchFamily="18" charset="0"/>
              </a:rPr>
              <a:t> (27.02.2023).</a:t>
            </a:r>
            <a:endParaRPr lang="de-DE"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pic>
        <p:nvPicPr>
          <p:cNvPr id="4" name="Audio Recording 27.02.2023, 17:47:03">
            <a:hlinkClick r:id="" action="ppaction://media"/>
            <a:extLst>
              <a:ext uri="{FF2B5EF4-FFF2-40B4-BE49-F238E27FC236}">
                <a16:creationId xmlns:a16="http://schemas.microsoft.com/office/drawing/2014/main" id="{557F90B8-37C7-8515-4747-BFD3BC46B1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02229" y="5117839"/>
            <a:ext cx="813600" cy="8136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feld 2">
            <a:extLst>
              <a:ext uri="{FF2B5EF4-FFF2-40B4-BE49-F238E27FC236}">
                <a16:creationId xmlns:a16="http://schemas.microsoft.com/office/drawing/2014/main" id="{23F3AFFB-DB3A-5057-D950-DAE1805995A9}"/>
              </a:ext>
            </a:extLst>
          </p:cNvPr>
          <p:cNvSpPr txBox="1"/>
          <p:nvPr/>
        </p:nvSpPr>
        <p:spPr>
          <a:xfrm>
            <a:off x="0" y="6606039"/>
            <a:ext cx="10965542" cy="257891"/>
          </a:xfrm>
          <a:prstGeom prst="rect">
            <a:avLst/>
          </a:prstGeom>
          <a:noFill/>
        </p:spPr>
        <p:txBody>
          <a:bodyPr wrap="square">
            <a:spAutoFit/>
          </a:bodyPr>
          <a:lstStyle/>
          <a:p>
            <a:pPr lvl="0" algn="just" fontAlgn="base">
              <a:lnSpc>
                <a:spcPct val="115000"/>
              </a:lnSpc>
            </a:pPr>
            <a:r>
              <a:rPr lang="de-DE" sz="1000" dirty="0">
                <a:effectLst/>
                <a:latin typeface="Calibri" panose="020F0502020204030204" pitchFamily="34" charset="0"/>
                <a:ea typeface="Times New Roman" panose="02020603050405020304" pitchFamily="18" charset="0"/>
                <a:cs typeface="Calibri" panose="020F0502020204030204" pitchFamily="34" charset="0"/>
              </a:rPr>
              <a:t>- Abb.</a:t>
            </a:r>
            <a:r>
              <a:rPr lang="de-DE" sz="1000" dirty="0">
                <a:latin typeface="Calibri" panose="020F0502020204030204" pitchFamily="34" charset="0"/>
                <a:ea typeface="Times New Roman" panose="02020603050405020304" pitchFamily="18" charset="0"/>
                <a:cs typeface="Calibri" panose="020F0502020204030204" pitchFamily="34" charset="0"/>
              </a:rPr>
              <a:t> aus: </a:t>
            </a:r>
            <a:r>
              <a:rPr lang="de-DE" sz="1000" dirty="0">
                <a:effectLst/>
                <a:latin typeface="Calibri" panose="020F0502020204030204" pitchFamily="34" charset="0"/>
                <a:ea typeface="Times New Roman" panose="02020603050405020304" pitchFamily="18" charset="0"/>
                <a:cs typeface="Calibri" panose="020F0502020204030204" pitchFamily="34" charset="0"/>
              </a:rPr>
              <a:t>Schlüter, Melle, Wember (2016): Unterrichtsgestaltung in Klassen des Gemeinsamen Lernens. Universal Design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for</a:t>
            </a:r>
            <a:r>
              <a:rPr lang="de-DE" sz="1000" dirty="0">
                <a:effectLst/>
                <a:latin typeface="Calibri" panose="020F0502020204030204" pitchFamily="34" charset="0"/>
                <a:ea typeface="Times New Roman" panose="02020603050405020304" pitchFamily="18" charset="0"/>
                <a:cs typeface="Calibri" panose="020F0502020204030204" pitchFamily="34" charset="0"/>
              </a:rPr>
              <a:t>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learning</a:t>
            </a:r>
            <a:r>
              <a:rPr lang="de-DE" sz="1000" dirty="0">
                <a:effectLst/>
                <a:latin typeface="Calibri" panose="020F0502020204030204" pitchFamily="34" charset="0"/>
                <a:ea typeface="Times New Roman" panose="02020603050405020304" pitchFamily="18" charset="0"/>
                <a:cs typeface="Calibri" panose="020F0502020204030204" pitchFamily="34" charset="0"/>
              </a:rPr>
              <a:t>. In: Sonderpädagogische Förderung heute 3, 270 – 285.</a:t>
            </a:r>
          </a:p>
        </p:txBody>
      </p:sp>
      <p:pic>
        <p:nvPicPr>
          <p:cNvPr id="5" name="Grafik 4" descr="Glühlampe Silhouette">
            <a:extLst>
              <a:ext uri="{FF2B5EF4-FFF2-40B4-BE49-F238E27FC236}">
                <a16:creationId xmlns:a16="http://schemas.microsoft.com/office/drawing/2014/main" id="{873C8919-CC27-A832-6314-3349C1394C0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09029" y="6295779"/>
            <a:ext cx="562221" cy="562221"/>
          </a:xfrm>
          <a:prstGeom prst="rect">
            <a:avLst/>
          </a:prstGeom>
        </p:spPr>
      </p:pic>
    </p:spTree>
    <p:extLst>
      <p:ext uri="{BB962C8B-B14F-4D97-AF65-F5344CB8AC3E}">
        <p14:creationId xmlns:p14="http://schemas.microsoft.com/office/powerpoint/2010/main" val="209989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2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16B1CB-20C9-C208-E81A-1910BC7CCB19}"/>
              </a:ext>
            </a:extLst>
          </p:cNvPr>
          <p:cNvSpPr>
            <a:spLocks noGrp="1"/>
          </p:cNvSpPr>
          <p:nvPr>
            <p:ph type="title"/>
          </p:nvPr>
        </p:nvSpPr>
        <p:spPr>
          <a:xfrm>
            <a:off x="2214562" y="365125"/>
            <a:ext cx="9139237" cy="1325563"/>
          </a:xfrm>
        </p:spPr>
        <p:txBody>
          <a:bodyPr/>
          <a:lstStyle/>
          <a:p>
            <a:r>
              <a:rPr lang="de-DE" dirty="0"/>
              <a:t>Super, nächste Etappe geschafft! </a:t>
            </a:r>
          </a:p>
        </p:txBody>
      </p:sp>
      <p:pic>
        <p:nvPicPr>
          <p:cNvPr id="4" name="Inhaltsplatzhalter 3" descr="Marke Häkchen Silhouette">
            <a:extLst>
              <a:ext uri="{FF2B5EF4-FFF2-40B4-BE49-F238E27FC236}">
                <a16:creationId xmlns:a16="http://schemas.microsoft.com/office/drawing/2014/main" id="{FD2417BF-1BBB-8931-0588-279450E6333B}"/>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4140993" y="1473993"/>
            <a:ext cx="3910013" cy="3910013"/>
          </a:xfrm>
          <a:prstGeom prst="rect">
            <a:avLst/>
          </a:prstGeom>
        </p:spPr>
      </p:pic>
      <p:sp>
        <p:nvSpPr>
          <p:cNvPr id="5" name="Textfeld 4">
            <a:extLst>
              <a:ext uri="{FF2B5EF4-FFF2-40B4-BE49-F238E27FC236}">
                <a16:creationId xmlns:a16="http://schemas.microsoft.com/office/drawing/2014/main" id="{C71D4B84-1DB4-02AC-46E8-4B2ED0CB4DE9}"/>
              </a:ext>
            </a:extLst>
          </p:cNvPr>
          <p:cNvSpPr txBox="1"/>
          <p:nvPr/>
        </p:nvSpPr>
        <p:spPr>
          <a:xfrm>
            <a:off x="484909" y="5643563"/>
            <a:ext cx="10987954" cy="954107"/>
          </a:xfrm>
          <a:prstGeom prst="rect">
            <a:avLst/>
          </a:prstGeom>
          <a:noFill/>
        </p:spPr>
        <p:txBody>
          <a:bodyPr wrap="square" lIns="91440" tIns="45720" rIns="91440" bIns="45720" rtlCol="0" anchor="t">
            <a:spAutoFit/>
          </a:bodyPr>
          <a:lstStyle/>
          <a:p>
            <a:pPr algn="ctr"/>
            <a:r>
              <a:rPr lang="de-DE" sz="2800" dirty="0"/>
              <a:t>Zeit dich zu stärken und dir kurz einen Kaffee zu machen, um dann wieder voll durchzustarten! </a:t>
            </a:r>
          </a:p>
        </p:txBody>
      </p:sp>
    </p:spTree>
    <p:extLst>
      <p:ext uri="{BB962C8B-B14F-4D97-AF65-F5344CB8AC3E}">
        <p14:creationId xmlns:p14="http://schemas.microsoft.com/office/powerpoint/2010/main" val="1012305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FD2B106-31C7-446F-B4D3-C9EE8CEB5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6858000"/>
          </a:xfrm>
          <a:prstGeom prst="rect">
            <a:avLst/>
          </a:prstGeom>
          <a:ln w="0">
            <a:noFill/>
            <a:prstDash val="solid"/>
            <a:round/>
            <a:headEnd/>
            <a:tailEnd/>
          </a:ln>
        </p:spPr>
        <p:txBody>
          <a:bodyPr rtlCol="0" anchor="ctr"/>
          <a:lstStyle/>
          <a:p>
            <a:pPr algn="ctr" defTabSz="457200"/>
            <a:endParaRPr lang="en-US">
              <a:solidFill>
                <a:schemeClr val="tx1"/>
              </a:solidFill>
            </a:endParaRPr>
          </a:p>
        </p:txBody>
      </p:sp>
      <p:sp>
        <p:nvSpPr>
          <p:cNvPr id="24" name="Rectangle 23">
            <a:extLst>
              <a:ext uri="{FF2B5EF4-FFF2-40B4-BE49-F238E27FC236}">
                <a16:creationId xmlns:a16="http://schemas.microsoft.com/office/drawing/2014/main" id="{1D7678B8-0AAC-460B-8CDB-C43156BBA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457200"/>
            <a:endParaRPr lang="en-US" dirty="0">
              <a:solidFill>
                <a:schemeClr val="tx1"/>
              </a:solidFill>
            </a:endParaRPr>
          </a:p>
        </p:txBody>
      </p:sp>
      <p:sp>
        <p:nvSpPr>
          <p:cNvPr id="2" name="Titel 1">
            <a:extLst>
              <a:ext uri="{FF2B5EF4-FFF2-40B4-BE49-F238E27FC236}">
                <a16:creationId xmlns:a16="http://schemas.microsoft.com/office/drawing/2014/main" id="{8DF832E4-C912-DCCE-D9EC-CBCF354F68AA}"/>
              </a:ext>
            </a:extLst>
          </p:cNvPr>
          <p:cNvSpPr>
            <a:spLocks noGrp="1"/>
          </p:cNvSpPr>
          <p:nvPr>
            <p:ph type="title"/>
          </p:nvPr>
        </p:nvSpPr>
        <p:spPr>
          <a:xfrm>
            <a:off x="454218" y="539773"/>
            <a:ext cx="5292727" cy="4242858"/>
          </a:xfrm>
        </p:spPr>
        <p:txBody>
          <a:bodyPr vert="horz" lIns="91440" tIns="45720" rIns="91440" bIns="45720" rtlCol="0" anchor="b">
            <a:normAutofit/>
          </a:bodyPr>
          <a:lstStyle/>
          <a:p>
            <a:pPr algn="ctr">
              <a:lnSpc>
                <a:spcPct val="100000"/>
              </a:lnSpc>
            </a:pPr>
            <a:r>
              <a:rPr lang="en-US" sz="8000" kern="1200" dirty="0">
                <a:solidFill>
                  <a:schemeClr val="tx1"/>
                </a:solidFill>
                <a:latin typeface="+mj-lt"/>
                <a:ea typeface="+mj-ea"/>
                <a:cs typeface="+mj-cs"/>
              </a:rPr>
              <a:t>Was </a:t>
            </a:r>
            <a:r>
              <a:rPr lang="en-US" sz="8000" kern="1200" dirty="0" err="1">
                <a:solidFill>
                  <a:schemeClr val="tx1"/>
                </a:solidFill>
                <a:latin typeface="+mj-lt"/>
                <a:ea typeface="+mj-ea"/>
                <a:cs typeface="+mj-cs"/>
              </a:rPr>
              <a:t>ist</a:t>
            </a:r>
            <a:r>
              <a:rPr lang="en-US" sz="8000" kern="1200" dirty="0">
                <a:solidFill>
                  <a:schemeClr val="tx1"/>
                </a:solidFill>
                <a:latin typeface="+mj-lt"/>
                <a:ea typeface="+mj-ea"/>
                <a:cs typeface="+mj-cs"/>
              </a:rPr>
              <a:t> Motivation?</a:t>
            </a:r>
          </a:p>
        </p:txBody>
      </p:sp>
      <p:sp>
        <p:nvSpPr>
          <p:cNvPr id="26" name="Freeform 6">
            <a:extLst>
              <a:ext uri="{FF2B5EF4-FFF2-40B4-BE49-F238E27FC236}">
                <a16:creationId xmlns:a16="http://schemas.microsoft.com/office/drawing/2014/main" id="{1F0D9B0E-E48B-450C-9134-0435D96D0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02207"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rgbClr val="FFFFFF"/>
          </a:solidFill>
          <a:ln w="0">
            <a:noFill/>
            <a:prstDash val="solid"/>
            <a:round/>
            <a:headEnd/>
            <a:tailEnd/>
          </a:ln>
        </p:spPr>
      </p:sp>
      <p:pic>
        <p:nvPicPr>
          <p:cNvPr id="7" name="Graphic 6" descr="Podium">
            <a:extLst>
              <a:ext uri="{FF2B5EF4-FFF2-40B4-BE49-F238E27FC236}">
                <a16:creationId xmlns:a16="http://schemas.microsoft.com/office/drawing/2014/main" id="{08442598-4F0B-F4FC-A2AE-C82D522B65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99994" y="1608058"/>
            <a:ext cx="3240000" cy="3240000"/>
          </a:xfrm>
          <a:prstGeom prst="rect">
            <a:avLst/>
          </a:prstGeom>
        </p:spPr>
      </p:pic>
      <p:pic>
        <p:nvPicPr>
          <p:cNvPr id="3" name="Audio Recording 18.02.2023, 11:19:54">
            <a:hlinkClick r:id="" action="ppaction://media"/>
            <a:extLst>
              <a:ext uri="{FF2B5EF4-FFF2-40B4-BE49-F238E27FC236}">
                <a16:creationId xmlns:a16="http://schemas.microsoft.com/office/drawing/2014/main" id="{E6E74AEF-CDE9-0681-1A45-C7F9F4FD59F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63212" y="4831266"/>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7864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5897CCA-486C-491C-B4C1-5E5C95A82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93A90D4-0BB5-DCF9-FED7-A191E35B5FD9}"/>
              </a:ext>
            </a:extLst>
          </p:cNvPr>
          <p:cNvSpPr>
            <a:spLocks noGrp="1"/>
          </p:cNvSpPr>
          <p:nvPr>
            <p:ph type="title"/>
          </p:nvPr>
        </p:nvSpPr>
        <p:spPr>
          <a:xfrm>
            <a:off x="831988" y="385474"/>
            <a:ext cx="10312262" cy="1843283"/>
          </a:xfrm>
        </p:spPr>
        <p:txBody>
          <a:bodyPr vert="horz" lIns="91440" tIns="45720" rIns="91440" bIns="45720" rtlCol="0" anchor="ctr">
            <a:normAutofit/>
          </a:bodyPr>
          <a:lstStyle/>
          <a:p>
            <a:r>
              <a:rPr lang="en-US" dirty="0"/>
              <a:t>Ein </a:t>
            </a:r>
            <a:r>
              <a:rPr lang="en-US" dirty="0" err="1"/>
              <a:t>allgemeiner</a:t>
            </a:r>
            <a:r>
              <a:rPr lang="en-US" dirty="0"/>
              <a:t> </a:t>
            </a:r>
            <a:r>
              <a:rPr lang="en-US" dirty="0" err="1"/>
              <a:t>Überblick</a:t>
            </a:r>
            <a:r>
              <a:rPr lang="en-US" dirty="0"/>
              <a:t> </a:t>
            </a:r>
            <a:r>
              <a:rPr lang="en-US" dirty="0" err="1"/>
              <a:t>über</a:t>
            </a:r>
            <a:r>
              <a:rPr lang="en-US" dirty="0"/>
              <a:t> Motivation </a:t>
            </a:r>
          </a:p>
        </p:txBody>
      </p:sp>
      <p:sp>
        <p:nvSpPr>
          <p:cNvPr id="4" name="Textfeld 3">
            <a:extLst>
              <a:ext uri="{FF2B5EF4-FFF2-40B4-BE49-F238E27FC236}">
                <a16:creationId xmlns:a16="http://schemas.microsoft.com/office/drawing/2014/main" id="{8D6FD1FE-4FA0-7795-4943-39EA89A4747F}"/>
              </a:ext>
            </a:extLst>
          </p:cNvPr>
          <p:cNvSpPr txBox="1"/>
          <p:nvPr/>
        </p:nvSpPr>
        <p:spPr>
          <a:xfrm>
            <a:off x="64293" y="6027757"/>
            <a:ext cx="12060363" cy="1215717"/>
          </a:xfrm>
          <a:prstGeom prst="rect">
            <a:avLst/>
          </a:prstGeom>
          <a:noFill/>
        </p:spPr>
        <p:txBody>
          <a:bodyPr wrap="square" rtlCol="0">
            <a:spAutoFit/>
          </a:bodyPr>
          <a:lstStyle/>
          <a:p>
            <a:pPr>
              <a:spcAft>
                <a:spcPts val="600"/>
              </a:spcAft>
            </a:pPr>
            <a:endParaRPr lang="de-DE" sz="10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de-DE" sz="1000" dirty="0">
                <a:effectLst/>
                <a:latin typeface="Calibri" panose="020F0502020204030204" pitchFamily="34" charset="0"/>
                <a:ea typeface="Calibri" panose="020F0502020204030204" pitchFamily="34" charset="0"/>
                <a:cs typeface="Times New Roman" panose="02020603050405020304" pitchFamily="18" charset="0"/>
              </a:rPr>
              <a:t>- Brandstätter, Veronika; Schüler, Julia; </a:t>
            </a:r>
            <a:r>
              <a:rPr lang="de-DE" sz="1000" dirty="0" err="1">
                <a:effectLst/>
                <a:latin typeface="Calibri" panose="020F0502020204030204" pitchFamily="34" charset="0"/>
                <a:ea typeface="Calibri" panose="020F0502020204030204" pitchFamily="34" charset="0"/>
                <a:cs typeface="Times New Roman" panose="02020603050405020304" pitchFamily="18" charset="0"/>
              </a:rPr>
              <a:t>Puca</a:t>
            </a:r>
            <a:r>
              <a:rPr lang="de-DE" sz="1000" dirty="0">
                <a:effectLst/>
                <a:latin typeface="Calibri" panose="020F0502020204030204" pitchFamily="34" charset="0"/>
                <a:ea typeface="Calibri" panose="020F0502020204030204" pitchFamily="34" charset="0"/>
                <a:cs typeface="Times New Roman" panose="02020603050405020304" pitchFamily="18" charset="0"/>
              </a:rPr>
              <a:t>, Rosa Maria; </a:t>
            </a:r>
            <a:r>
              <a:rPr lang="de-DE" sz="1000" dirty="0" err="1">
                <a:effectLst/>
                <a:latin typeface="Calibri" panose="020F0502020204030204" pitchFamily="34" charset="0"/>
                <a:ea typeface="Calibri" panose="020F0502020204030204" pitchFamily="34" charset="0"/>
                <a:cs typeface="Times New Roman" panose="02020603050405020304" pitchFamily="18" charset="0"/>
              </a:rPr>
              <a:t>Lozo</a:t>
            </a:r>
            <a:r>
              <a:rPr lang="de-DE" sz="1000" dirty="0">
                <a:effectLst/>
                <a:latin typeface="Calibri" panose="020F0502020204030204" pitchFamily="34" charset="0"/>
                <a:ea typeface="Calibri" panose="020F0502020204030204" pitchFamily="34" charset="0"/>
                <a:cs typeface="Times New Roman" panose="02020603050405020304" pitchFamily="18" charset="0"/>
              </a:rPr>
              <a:t>, Ljubica (2018): Motivation und Emotion. Allgemeine Psychologie für Bachelor. Berlin: Springer Verlag. </a:t>
            </a:r>
          </a:p>
          <a:p>
            <a:pPr>
              <a:spcAft>
                <a:spcPts val="600"/>
              </a:spcAft>
            </a:pPr>
            <a:r>
              <a:rPr lang="de-DE" sz="1000" dirty="0">
                <a:effectLst/>
                <a:latin typeface="Calibri" panose="020F0502020204030204" pitchFamily="34" charset="0"/>
                <a:ea typeface="Calibri" panose="020F0502020204030204" pitchFamily="34" charset="0"/>
                <a:cs typeface="Times New Roman" panose="02020603050405020304" pitchFamily="18" charset="0"/>
              </a:rPr>
              <a:t>-Roth, Gerhard (2016):  Die Bedeutung der Motivation für den Lernerfolg. Institut für Hirnforschung Universität Bremen. Abgerufen am 06.02.2023. Verfügbar unter: </a:t>
            </a:r>
            <a:r>
              <a:rPr lang="de-DE"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https://uol.de/fileadmin/user_upload/diz/bilder/Bilder_PW/PW2016/Prof._Dr._Gerhard_Roth_PW2016.pdf</a:t>
            </a:r>
            <a:r>
              <a:rPr lang="de-DE" sz="1000" dirty="0">
                <a:effectLst/>
                <a:latin typeface="Calibri" panose="020F0502020204030204" pitchFamily="34" charset="0"/>
                <a:ea typeface="Calibri" panose="020F0502020204030204" pitchFamily="34" charset="0"/>
                <a:cs typeface="Times New Roman" panose="02020603050405020304" pitchFamily="18" charset="0"/>
              </a:rPr>
              <a:t>.</a:t>
            </a:r>
          </a:p>
          <a:p>
            <a:pPr>
              <a:spcAft>
                <a:spcPts val="600"/>
              </a:spcAft>
            </a:pPr>
            <a:endParaRPr lang="de-DE" dirty="0"/>
          </a:p>
        </p:txBody>
      </p:sp>
      <p:graphicFrame>
        <p:nvGraphicFramePr>
          <p:cNvPr id="6" name="Inhaltsplatzhalter 2">
            <a:extLst>
              <a:ext uri="{FF2B5EF4-FFF2-40B4-BE49-F238E27FC236}">
                <a16:creationId xmlns:a16="http://schemas.microsoft.com/office/drawing/2014/main" id="{01A06770-981C-D9E9-EA3C-9701FFED9ADF}"/>
              </a:ext>
            </a:extLst>
          </p:cNvPr>
          <p:cNvGraphicFramePr>
            <a:graphicFrameLocks noGrp="1"/>
          </p:cNvGraphicFramePr>
          <p:nvPr>
            <p:ph idx="1"/>
            <p:extLst>
              <p:ext uri="{D42A27DB-BD31-4B8C-83A1-F6EECF244321}">
                <p14:modId xmlns:p14="http://schemas.microsoft.com/office/powerpoint/2010/main" val="1604019731"/>
              </p:ext>
            </p:extLst>
          </p:nvPr>
        </p:nvGraphicFramePr>
        <p:xfrm>
          <a:off x="831987" y="2400472"/>
          <a:ext cx="6358432" cy="37286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Grafik 6" descr="Volltreffer Silhouette">
            <a:extLst>
              <a:ext uri="{FF2B5EF4-FFF2-40B4-BE49-F238E27FC236}">
                <a16:creationId xmlns:a16="http://schemas.microsoft.com/office/drawing/2014/main" id="{E858490A-6264-F565-37FC-43381EF1A53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849133" y="1540849"/>
            <a:ext cx="4055269" cy="4055269"/>
          </a:xfrm>
          <a:prstGeom prst="rect">
            <a:avLst/>
          </a:prstGeom>
        </p:spPr>
      </p:pic>
      <p:pic>
        <p:nvPicPr>
          <p:cNvPr id="3" name="Audio Recording 18.02.2023, 11:22:37">
            <a:hlinkClick r:id="" action="ppaction://media"/>
            <a:extLst>
              <a:ext uri="{FF2B5EF4-FFF2-40B4-BE49-F238E27FC236}">
                <a16:creationId xmlns:a16="http://schemas.microsoft.com/office/drawing/2014/main" id="{15E2878B-976C-1A95-AB17-3DF46D042D71}"/>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711526" y="900715"/>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rafik 4" descr="Glühlampe Silhouette">
            <a:extLst>
              <a:ext uri="{FF2B5EF4-FFF2-40B4-BE49-F238E27FC236}">
                <a16:creationId xmlns:a16="http://schemas.microsoft.com/office/drawing/2014/main" id="{A6BC0A5F-6D98-BFFA-808E-F3595AFD08E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653853" y="6194281"/>
            <a:ext cx="557212" cy="557212"/>
          </a:xfrm>
          <a:prstGeom prst="rect">
            <a:avLst/>
          </a:prstGeom>
        </p:spPr>
      </p:pic>
    </p:spTree>
    <p:extLst>
      <p:ext uri="{BB962C8B-B14F-4D97-AF65-F5344CB8AC3E}">
        <p14:creationId xmlns:p14="http://schemas.microsoft.com/office/powerpoint/2010/main" val="82642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5C82E9-D4B0-0EC7-E850-588C8FD3CF87}"/>
              </a:ext>
            </a:extLst>
          </p:cNvPr>
          <p:cNvSpPr>
            <a:spLocks noGrp="1"/>
          </p:cNvSpPr>
          <p:nvPr>
            <p:ph type="title"/>
          </p:nvPr>
        </p:nvSpPr>
        <p:spPr>
          <a:xfrm>
            <a:off x="394826" y="44065"/>
            <a:ext cx="11991975" cy="1325563"/>
          </a:xfrm>
        </p:spPr>
        <p:txBody>
          <a:bodyPr/>
          <a:lstStyle/>
          <a:p>
            <a:r>
              <a:rPr lang="de-DE" dirty="0"/>
              <a:t>Was ist extrinsische und intrinsische Motivation?</a:t>
            </a:r>
          </a:p>
        </p:txBody>
      </p:sp>
      <p:pic>
        <p:nvPicPr>
          <p:cNvPr id="11" name="Inhaltsplatzhalter 10" descr="Schulmädchen Silhouette">
            <a:extLst>
              <a:ext uri="{FF2B5EF4-FFF2-40B4-BE49-F238E27FC236}">
                <a16:creationId xmlns:a16="http://schemas.microsoft.com/office/drawing/2014/main" id="{4C19DC9D-E098-915D-A0A4-608DDB8DE103}"/>
              </a:ext>
            </a:extLst>
          </p:cNvPr>
          <p:cNvPicPr>
            <a:picLocks noGrp="1" noChangeAspect="1"/>
          </p:cNvPicPr>
          <p:nvPr>
            <p:ph idx="1"/>
          </p:nvPr>
        </p:nvPicPr>
        <p:blipFill>
          <a:blip r:embed="rId4">
            <a:extLst>
              <a:ext uri="{96DAC541-7B7A-43D3-8B79-37D633B846F1}">
                <asvg:svgBlip xmlns:asvg="http://schemas.microsoft.com/office/drawing/2016/SVG/main" r:embed="rId5"/>
              </a:ext>
            </a:extLst>
          </a:blip>
          <a:stretch>
            <a:fillRect/>
          </a:stretch>
        </p:blipFill>
        <p:spPr>
          <a:xfrm>
            <a:off x="1635489" y="650689"/>
            <a:ext cx="4460511" cy="4460511"/>
          </a:xfrm>
        </p:spPr>
      </p:pic>
      <p:sp>
        <p:nvSpPr>
          <p:cNvPr id="5" name="Textfeld 4">
            <a:extLst>
              <a:ext uri="{FF2B5EF4-FFF2-40B4-BE49-F238E27FC236}">
                <a16:creationId xmlns:a16="http://schemas.microsoft.com/office/drawing/2014/main" id="{40F6868B-67E9-3BC5-CA30-7EA28FE25693}"/>
              </a:ext>
            </a:extLst>
          </p:cNvPr>
          <p:cNvSpPr txBox="1"/>
          <p:nvPr/>
        </p:nvSpPr>
        <p:spPr>
          <a:xfrm>
            <a:off x="7365004" y="2418136"/>
            <a:ext cx="4047323" cy="1138773"/>
          </a:xfrm>
          <a:prstGeom prst="rect">
            <a:avLst/>
          </a:prstGeom>
          <a:noFill/>
        </p:spPr>
        <p:txBody>
          <a:bodyPr wrap="square" rtlCol="0">
            <a:spAutoFit/>
          </a:bodyPr>
          <a:lstStyle/>
          <a:p>
            <a:r>
              <a:rPr lang="de-DE" sz="2800" dirty="0"/>
              <a:t>Extrinsische Motivation</a:t>
            </a:r>
          </a:p>
          <a:p>
            <a:pPr marL="342900" indent="-342900">
              <a:buFont typeface="Arial" panose="020B0604020202020204" pitchFamily="34" charset="0"/>
              <a:buChar char="•"/>
            </a:pPr>
            <a:r>
              <a:rPr lang="de-DE" sz="2000" dirty="0"/>
              <a:t>z.B. Lob, Ermutigung, Noten, Belohnungen etc. </a:t>
            </a:r>
          </a:p>
        </p:txBody>
      </p:sp>
      <p:cxnSp>
        <p:nvCxnSpPr>
          <p:cNvPr id="7" name="Gerade Verbindung mit Pfeil 6">
            <a:extLst>
              <a:ext uri="{FF2B5EF4-FFF2-40B4-BE49-F238E27FC236}">
                <a16:creationId xmlns:a16="http://schemas.microsoft.com/office/drawing/2014/main" id="{4BDC221D-6337-93E7-5F13-BDF444EFBA54}"/>
              </a:ext>
            </a:extLst>
          </p:cNvPr>
          <p:cNvCxnSpPr>
            <a:cxnSpLocks/>
          </p:cNvCxnSpPr>
          <p:nvPr/>
        </p:nvCxnSpPr>
        <p:spPr>
          <a:xfrm flipH="1">
            <a:off x="5695720" y="3156800"/>
            <a:ext cx="1390189" cy="0"/>
          </a:xfrm>
          <a:prstGeom prst="straightConnector1">
            <a:avLst/>
          </a:prstGeom>
          <a:ln w="117475">
            <a:solidFill>
              <a:schemeClr val="accent2">
                <a:lumMod val="75000"/>
              </a:schemeClr>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32C0743B-50FD-0281-0C69-C625623F2FF2}"/>
              </a:ext>
            </a:extLst>
          </p:cNvPr>
          <p:cNvSpPr txBox="1"/>
          <p:nvPr/>
        </p:nvSpPr>
        <p:spPr>
          <a:xfrm>
            <a:off x="2027642" y="4609952"/>
            <a:ext cx="4363171" cy="1138773"/>
          </a:xfrm>
          <a:prstGeom prst="rect">
            <a:avLst/>
          </a:prstGeom>
          <a:noFill/>
        </p:spPr>
        <p:txBody>
          <a:bodyPr wrap="square" rtlCol="0">
            <a:spAutoFit/>
          </a:bodyPr>
          <a:lstStyle/>
          <a:p>
            <a:r>
              <a:rPr lang="de-DE" sz="2800" dirty="0"/>
              <a:t>Intrinsische Motivation</a:t>
            </a:r>
          </a:p>
          <a:p>
            <a:pPr marL="342900" indent="-342900">
              <a:buFont typeface="Arial" panose="020B0604020202020204" pitchFamily="34" charset="0"/>
              <a:buChar char="•"/>
            </a:pPr>
            <a:r>
              <a:rPr lang="de-DE" sz="2000" dirty="0"/>
              <a:t>z.B. Interessen, Neugier, eigener Wille, Werte etc. </a:t>
            </a:r>
          </a:p>
        </p:txBody>
      </p:sp>
      <p:sp>
        <p:nvSpPr>
          <p:cNvPr id="13" name="Textfeld 12">
            <a:extLst>
              <a:ext uri="{FF2B5EF4-FFF2-40B4-BE49-F238E27FC236}">
                <a16:creationId xmlns:a16="http://schemas.microsoft.com/office/drawing/2014/main" id="{02DEA060-790D-E2A5-C130-9E011AAB5A60}"/>
              </a:ext>
            </a:extLst>
          </p:cNvPr>
          <p:cNvSpPr txBox="1"/>
          <p:nvPr/>
        </p:nvSpPr>
        <p:spPr>
          <a:xfrm>
            <a:off x="0" y="6159708"/>
            <a:ext cx="11744325" cy="830997"/>
          </a:xfrm>
          <a:prstGeom prst="rect">
            <a:avLst/>
          </a:prstGeom>
          <a:noFill/>
        </p:spPr>
        <p:txBody>
          <a:bodyPr wrap="square" rtlCol="0">
            <a:spAutoFit/>
          </a:bodyPr>
          <a:lstStyle/>
          <a:p>
            <a:r>
              <a:rPr lang="de-DE" sz="1000" dirty="0">
                <a:effectLst/>
                <a:latin typeface="Calibri" panose="020F0502020204030204" pitchFamily="34" charset="0"/>
                <a:ea typeface="Calibri" panose="020F0502020204030204" pitchFamily="34" charset="0"/>
                <a:cs typeface="Times New Roman" panose="02020603050405020304" pitchFamily="18" charset="0"/>
              </a:rPr>
              <a:t>- Brandstätter, Veronika; Schüler, Julia; </a:t>
            </a:r>
            <a:r>
              <a:rPr lang="de-DE" sz="1000" dirty="0" err="1">
                <a:effectLst/>
                <a:latin typeface="Calibri" panose="020F0502020204030204" pitchFamily="34" charset="0"/>
                <a:ea typeface="Calibri" panose="020F0502020204030204" pitchFamily="34" charset="0"/>
                <a:cs typeface="Times New Roman" panose="02020603050405020304" pitchFamily="18" charset="0"/>
              </a:rPr>
              <a:t>Puca</a:t>
            </a:r>
            <a:r>
              <a:rPr lang="de-DE" sz="1000" dirty="0">
                <a:effectLst/>
                <a:latin typeface="Calibri" panose="020F0502020204030204" pitchFamily="34" charset="0"/>
                <a:ea typeface="Calibri" panose="020F0502020204030204" pitchFamily="34" charset="0"/>
                <a:cs typeface="Times New Roman" panose="02020603050405020304" pitchFamily="18" charset="0"/>
              </a:rPr>
              <a:t>, Rosa Maria; </a:t>
            </a:r>
            <a:r>
              <a:rPr lang="de-DE" sz="1000" dirty="0" err="1">
                <a:effectLst/>
                <a:latin typeface="Calibri" panose="020F0502020204030204" pitchFamily="34" charset="0"/>
                <a:ea typeface="Calibri" panose="020F0502020204030204" pitchFamily="34" charset="0"/>
                <a:cs typeface="Times New Roman" panose="02020603050405020304" pitchFamily="18" charset="0"/>
              </a:rPr>
              <a:t>Lozo</a:t>
            </a:r>
            <a:r>
              <a:rPr lang="de-DE" sz="1000" dirty="0">
                <a:effectLst/>
                <a:latin typeface="Calibri" panose="020F0502020204030204" pitchFamily="34" charset="0"/>
                <a:ea typeface="Calibri" panose="020F0502020204030204" pitchFamily="34" charset="0"/>
                <a:cs typeface="Times New Roman" panose="02020603050405020304" pitchFamily="18" charset="0"/>
              </a:rPr>
              <a:t>, Ljubica (2018): Motivation und Emotion. Allgemeine Psychologie für Bachelor. Berlin: Springer Verlag. </a:t>
            </a:r>
          </a:p>
          <a:p>
            <a:r>
              <a:rPr lang="de-DE" sz="1000" dirty="0">
                <a:effectLst/>
                <a:latin typeface="Calibri" panose="020F0502020204030204" pitchFamily="34" charset="0"/>
                <a:ea typeface="Calibri" panose="020F0502020204030204" pitchFamily="34" charset="0"/>
                <a:cs typeface="Times New Roman" panose="02020603050405020304" pitchFamily="18" charset="0"/>
              </a:rPr>
              <a:t>-Roth, Gerhard (2016):  Die Bedeutung der Motivation für den Lernerfolg. Institut für Hirnforschung Universität Bremen. Abgerufen am 06.02.2023. Verfügbar unter: </a:t>
            </a:r>
            <a:r>
              <a:rPr lang="de-DE"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https://uol.de/fileadmin/user_upload/diz/bilder/Bilder_PW/PW2016/Prof._Dr._Gerhard_Roth_PW2016.pdf</a:t>
            </a:r>
            <a:r>
              <a:rPr lang="de-DE" sz="1000" dirty="0">
                <a:effectLst/>
                <a:latin typeface="Calibri" panose="020F0502020204030204" pitchFamily="34" charset="0"/>
                <a:ea typeface="Calibri" panose="020F0502020204030204" pitchFamily="34" charset="0"/>
                <a:cs typeface="Times New Roman" panose="02020603050405020304" pitchFamily="18" charset="0"/>
              </a:rPr>
              <a:t>.</a:t>
            </a:r>
          </a:p>
          <a:p>
            <a:endParaRPr lang="de-DE" dirty="0"/>
          </a:p>
        </p:txBody>
      </p:sp>
      <p:pic>
        <p:nvPicPr>
          <p:cNvPr id="3" name="Audio Recording 18.02.2023, 11:23:34">
            <a:hlinkClick r:id="" action="ppaction://media"/>
            <a:extLst>
              <a:ext uri="{FF2B5EF4-FFF2-40B4-BE49-F238E27FC236}">
                <a16:creationId xmlns:a16="http://schemas.microsoft.com/office/drawing/2014/main" id="{EF1CE92B-1188-2DA3-8A51-F4FA6F1414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05927" y="890411"/>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Grafik 3" descr="Glühlampe Silhouette">
            <a:extLst>
              <a:ext uri="{FF2B5EF4-FFF2-40B4-BE49-F238E27FC236}">
                <a16:creationId xmlns:a16="http://schemas.microsoft.com/office/drawing/2014/main" id="{C92D5A0F-8C61-6F8C-EAD7-1712E66380D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25291" y="6159708"/>
            <a:ext cx="470285" cy="470285"/>
          </a:xfrm>
          <a:prstGeom prst="rect">
            <a:avLst/>
          </a:prstGeom>
        </p:spPr>
      </p:pic>
    </p:spTree>
    <p:extLst>
      <p:ext uri="{BB962C8B-B14F-4D97-AF65-F5344CB8AC3E}">
        <p14:creationId xmlns:p14="http://schemas.microsoft.com/office/powerpoint/2010/main" val="300606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7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0C8121F-474F-1DC8-BD6C-AF3B29001EBB}"/>
              </a:ext>
            </a:extLst>
          </p:cNvPr>
          <p:cNvSpPr>
            <a:spLocks noGrp="1"/>
          </p:cNvSpPr>
          <p:nvPr>
            <p:ph type="title"/>
          </p:nvPr>
        </p:nvSpPr>
        <p:spPr>
          <a:xfrm>
            <a:off x="838200" y="365125"/>
            <a:ext cx="4928387" cy="3585913"/>
          </a:xfrm>
        </p:spPr>
        <p:txBody>
          <a:bodyPr vert="horz" lIns="91440" tIns="45720" rIns="91440" bIns="45720" rtlCol="0" anchor="ctr">
            <a:normAutofit/>
          </a:bodyPr>
          <a:lstStyle/>
          <a:p>
            <a:r>
              <a:rPr lang="en-US" kern="1200" dirty="0">
                <a:solidFill>
                  <a:schemeClr val="tx1"/>
                </a:solidFill>
                <a:latin typeface="+mj-lt"/>
                <a:ea typeface="+mj-ea"/>
                <a:cs typeface="+mj-cs"/>
              </a:rPr>
              <a:t>Motivation und </a:t>
            </a:r>
            <a:r>
              <a:rPr lang="en-US" kern="1200" dirty="0" err="1">
                <a:solidFill>
                  <a:schemeClr val="tx1"/>
                </a:solidFill>
                <a:latin typeface="+mj-lt"/>
                <a:ea typeface="+mj-ea"/>
                <a:cs typeface="+mj-cs"/>
              </a:rPr>
              <a:t>Spracherwerb</a:t>
            </a:r>
            <a:endParaRPr lang="en-US" kern="1200" dirty="0">
              <a:solidFill>
                <a:schemeClr val="tx1"/>
              </a:solidFill>
              <a:latin typeface="+mj-lt"/>
              <a:ea typeface="+mj-ea"/>
              <a:cs typeface="+mj-cs"/>
            </a:endParaRPr>
          </a:p>
        </p:txBody>
      </p:sp>
      <p:sp>
        <p:nvSpPr>
          <p:cNvPr id="3" name="Inhaltsplatzhalter 2">
            <a:extLst>
              <a:ext uri="{FF2B5EF4-FFF2-40B4-BE49-F238E27FC236}">
                <a16:creationId xmlns:a16="http://schemas.microsoft.com/office/drawing/2014/main" id="{2332322B-6CD2-22BC-D48C-6A3880605DFC}"/>
              </a:ext>
            </a:extLst>
          </p:cNvPr>
          <p:cNvSpPr>
            <a:spLocks noGrp="1"/>
          </p:cNvSpPr>
          <p:nvPr>
            <p:ph idx="1"/>
          </p:nvPr>
        </p:nvSpPr>
        <p:spPr>
          <a:xfrm>
            <a:off x="5600701" y="365125"/>
            <a:ext cx="6386512" cy="5864225"/>
          </a:xfrm>
        </p:spPr>
        <p:txBody>
          <a:bodyPr vert="horz" lIns="91440" tIns="45720" rIns="91440" bIns="45720" rtlCol="0">
            <a:normAutofit fontScale="85000" lnSpcReduction="10000"/>
          </a:bodyPr>
          <a:lstStyle/>
          <a:p>
            <a:pPr>
              <a:lnSpc>
                <a:spcPct val="120000"/>
              </a:lnSpc>
            </a:pPr>
            <a:r>
              <a:rPr lang="en-US" dirty="0"/>
              <a:t>Motivation </a:t>
            </a:r>
            <a:r>
              <a:rPr lang="en-US" dirty="0" err="1"/>
              <a:t>initiiert</a:t>
            </a:r>
            <a:r>
              <a:rPr lang="en-US" dirty="0"/>
              <a:t> den </a:t>
            </a:r>
            <a:r>
              <a:rPr lang="en-US" dirty="0" err="1"/>
              <a:t>Lernprozess</a:t>
            </a:r>
            <a:r>
              <a:rPr lang="en-US" dirty="0"/>
              <a:t> und </a:t>
            </a:r>
            <a:r>
              <a:rPr lang="en-US" dirty="0" err="1"/>
              <a:t>ist</a:t>
            </a:r>
            <a:r>
              <a:rPr lang="en-US" dirty="0"/>
              <a:t> </a:t>
            </a:r>
            <a:r>
              <a:rPr lang="en-US" dirty="0" err="1"/>
              <a:t>dafür</a:t>
            </a:r>
            <a:r>
              <a:rPr lang="en-US" dirty="0"/>
              <a:t> </a:t>
            </a:r>
            <a:r>
              <a:rPr lang="en-US" dirty="0" err="1"/>
              <a:t>verantwortlich</a:t>
            </a:r>
            <a:r>
              <a:rPr lang="en-US" dirty="0"/>
              <a:t>, </a:t>
            </a:r>
            <a:r>
              <a:rPr lang="en-US" dirty="0" err="1"/>
              <a:t>dass</a:t>
            </a:r>
            <a:r>
              <a:rPr lang="en-US" dirty="0"/>
              <a:t> man </a:t>
            </a:r>
            <a:r>
              <a:rPr lang="en-US" dirty="0" err="1"/>
              <a:t>nicht</a:t>
            </a:r>
            <a:r>
              <a:rPr lang="en-US" dirty="0"/>
              <a:t> “</a:t>
            </a:r>
            <a:r>
              <a:rPr lang="en-US" dirty="0" err="1"/>
              <a:t>aufgibt</a:t>
            </a:r>
            <a:r>
              <a:rPr lang="en-US" dirty="0"/>
              <a:t>“. </a:t>
            </a:r>
          </a:p>
          <a:p>
            <a:pPr>
              <a:lnSpc>
                <a:spcPct val="120000"/>
              </a:lnSpc>
            </a:pPr>
            <a:r>
              <a:rPr lang="en-US" dirty="0"/>
              <a:t>Motivation </a:t>
            </a:r>
            <a:r>
              <a:rPr lang="en-US" dirty="0">
                <a:sym typeface="Wingdings" pitchFamily="2" charset="2"/>
              </a:rPr>
              <a:t> </a:t>
            </a:r>
            <a:r>
              <a:rPr lang="en-US" dirty="0" err="1">
                <a:sym typeface="Wingdings" pitchFamily="2" charset="2"/>
              </a:rPr>
              <a:t>bringt</a:t>
            </a:r>
            <a:r>
              <a:rPr lang="en-US" dirty="0">
                <a:sym typeface="Wingdings" pitchFamily="2" charset="2"/>
              </a:rPr>
              <a:t> </a:t>
            </a:r>
            <a:r>
              <a:rPr lang="en-US" dirty="0" err="1">
                <a:sym typeface="Wingdings" pitchFamily="2" charset="2"/>
              </a:rPr>
              <a:t>Erfolg</a:t>
            </a:r>
            <a:r>
              <a:rPr lang="en-US" dirty="0">
                <a:sym typeface="Wingdings" pitchFamily="2" charset="2"/>
              </a:rPr>
              <a:t> </a:t>
            </a:r>
            <a:r>
              <a:rPr lang="en-US" dirty="0" err="1">
                <a:sym typeface="Wingdings" pitchFamily="2" charset="2"/>
              </a:rPr>
              <a:t>beim</a:t>
            </a:r>
            <a:r>
              <a:rPr lang="en-US" dirty="0">
                <a:sym typeface="Wingdings" pitchFamily="2" charset="2"/>
              </a:rPr>
              <a:t> </a:t>
            </a:r>
            <a:r>
              <a:rPr lang="en-US" dirty="0" err="1">
                <a:sym typeface="Wingdings" pitchFamily="2" charset="2"/>
              </a:rPr>
              <a:t>Lernen</a:t>
            </a:r>
            <a:r>
              <a:rPr lang="en-US" dirty="0">
                <a:sym typeface="Wingdings" pitchFamily="2" charset="2"/>
              </a:rPr>
              <a:t> </a:t>
            </a:r>
            <a:r>
              <a:rPr lang="en-US" dirty="0" err="1">
                <a:sym typeface="Wingdings" pitchFamily="2" charset="2"/>
              </a:rPr>
              <a:t>einer</a:t>
            </a:r>
            <a:r>
              <a:rPr lang="en-US" dirty="0">
                <a:sym typeface="Wingdings" pitchFamily="2" charset="2"/>
              </a:rPr>
              <a:t> </a:t>
            </a:r>
            <a:r>
              <a:rPr lang="en-US" dirty="0" err="1">
                <a:sym typeface="Wingdings" pitchFamily="2" charset="2"/>
              </a:rPr>
              <a:t>Sprache</a:t>
            </a:r>
            <a:r>
              <a:rPr lang="en-US" dirty="0">
                <a:sym typeface="Wingdings" pitchFamily="2" charset="2"/>
              </a:rPr>
              <a:t>; </a:t>
            </a:r>
            <a:r>
              <a:rPr lang="en-US" dirty="0" err="1">
                <a:sym typeface="Wingdings" pitchFamily="2" charset="2"/>
              </a:rPr>
              <a:t>Erfolg</a:t>
            </a:r>
            <a:r>
              <a:rPr lang="en-US" dirty="0">
                <a:sym typeface="Wingdings" pitchFamily="2" charset="2"/>
              </a:rPr>
              <a:t> </a:t>
            </a:r>
            <a:r>
              <a:rPr lang="en-US" dirty="0" err="1">
                <a:sym typeface="Wingdings" pitchFamily="2" charset="2"/>
              </a:rPr>
              <a:t>löst</a:t>
            </a:r>
            <a:r>
              <a:rPr lang="en-US" dirty="0">
                <a:sym typeface="Wingdings" pitchFamily="2" charset="2"/>
              </a:rPr>
              <a:t> </a:t>
            </a:r>
            <a:r>
              <a:rPr lang="en-US" dirty="0" err="1">
                <a:sym typeface="Wingdings" pitchFamily="2" charset="2"/>
              </a:rPr>
              <a:t>beim</a:t>
            </a:r>
            <a:r>
              <a:rPr lang="en-US" dirty="0">
                <a:sym typeface="Wingdings" pitchFamily="2" charset="2"/>
              </a:rPr>
              <a:t> </a:t>
            </a:r>
            <a:r>
              <a:rPr lang="en-US" dirty="0" err="1">
                <a:sym typeface="Wingdings" pitchFamily="2" charset="2"/>
              </a:rPr>
              <a:t>Lernen</a:t>
            </a:r>
            <a:r>
              <a:rPr lang="en-US" dirty="0">
                <a:sym typeface="Wingdings" pitchFamily="2" charset="2"/>
              </a:rPr>
              <a:t>  Motivation </a:t>
            </a:r>
            <a:r>
              <a:rPr lang="en-US" dirty="0" err="1">
                <a:sym typeface="Wingdings" pitchFamily="2" charset="2"/>
              </a:rPr>
              <a:t>aus</a:t>
            </a:r>
            <a:r>
              <a:rPr lang="en-US" dirty="0">
                <a:sym typeface="Wingdings" pitchFamily="2" charset="2"/>
              </a:rPr>
              <a:t> (Kirchner: 2)</a:t>
            </a:r>
          </a:p>
          <a:p>
            <a:pPr>
              <a:lnSpc>
                <a:spcPct val="120000"/>
              </a:lnSpc>
            </a:pPr>
            <a:r>
              <a:rPr lang="en-US" dirty="0">
                <a:sym typeface="Wingdings" pitchFamily="2" charset="2"/>
              </a:rPr>
              <a:t>Motivation </a:t>
            </a:r>
            <a:r>
              <a:rPr lang="en-US" dirty="0" err="1">
                <a:sym typeface="Wingdings" pitchFamily="2" charset="2"/>
              </a:rPr>
              <a:t>ist</a:t>
            </a:r>
            <a:r>
              <a:rPr lang="en-US" dirty="0">
                <a:sym typeface="Wingdings" pitchFamily="2" charset="2"/>
              </a:rPr>
              <a:t> </a:t>
            </a:r>
            <a:r>
              <a:rPr lang="en-US" dirty="0" err="1">
                <a:sym typeface="Wingdings" pitchFamily="2" charset="2"/>
              </a:rPr>
              <a:t>ein</a:t>
            </a:r>
            <a:r>
              <a:rPr lang="en-US" dirty="0">
                <a:sym typeface="Wingdings" pitchFamily="2" charset="2"/>
              </a:rPr>
              <a:t> </a:t>
            </a:r>
            <a:r>
              <a:rPr lang="en-US" dirty="0" err="1">
                <a:sym typeface="Wingdings" pitchFamily="2" charset="2"/>
              </a:rPr>
              <a:t>dynamischer</a:t>
            </a:r>
            <a:r>
              <a:rPr lang="en-US" dirty="0">
                <a:sym typeface="Wingdings" pitchFamily="2" charset="2"/>
              </a:rPr>
              <a:t> </a:t>
            </a:r>
            <a:r>
              <a:rPr lang="en-US" dirty="0" err="1">
                <a:sym typeface="Wingdings" pitchFamily="2" charset="2"/>
              </a:rPr>
              <a:t>Prozess</a:t>
            </a:r>
            <a:r>
              <a:rPr lang="en-US" dirty="0">
                <a:sym typeface="Wingdings" pitchFamily="2" charset="2"/>
              </a:rPr>
              <a:t> </a:t>
            </a:r>
            <a:r>
              <a:rPr lang="en-US" dirty="0" err="1">
                <a:sym typeface="Wingdings" pitchFamily="2" charset="2"/>
              </a:rPr>
              <a:t>im</a:t>
            </a:r>
            <a:r>
              <a:rPr lang="en-US" dirty="0">
                <a:sym typeface="Wingdings" pitchFamily="2" charset="2"/>
              </a:rPr>
              <a:t> </a:t>
            </a:r>
            <a:r>
              <a:rPr lang="en-US" dirty="0" err="1">
                <a:sym typeface="Wingdings" pitchFamily="2" charset="2"/>
              </a:rPr>
              <a:t>Spracherwerb</a:t>
            </a:r>
            <a:r>
              <a:rPr lang="en-US" dirty="0">
                <a:sym typeface="Wingdings" pitchFamily="2" charset="2"/>
              </a:rPr>
              <a:t>.</a:t>
            </a:r>
          </a:p>
          <a:p>
            <a:pPr>
              <a:lnSpc>
                <a:spcPct val="120000"/>
              </a:lnSpc>
            </a:pPr>
            <a:r>
              <a:rPr lang="en-US" dirty="0">
                <a:sym typeface="Wingdings" pitchFamily="2" charset="2"/>
              </a:rPr>
              <a:t>Motivation </a:t>
            </a:r>
            <a:r>
              <a:rPr lang="en-US" dirty="0" err="1">
                <a:sym typeface="Wingdings" pitchFamily="2" charset="2"/>
              </a:rPr>
              <a:t>kann</a:t>
            </a:r>
            <a:r>
              <a:rPr lang="en-US" dirty="0">
                <a:sym typeface="Wingdings" pitchFamily="2" charset="2"/>
              </a:rPr>
              <a:t> </a:t>
            </a:r>
            <a:r>
              <a:rPr lang="en-US" dirty="0" err="1">
                <a:sym typeface="Wingdings" pitchFamily="2" charset="2"/>
              </a:rPr>
              <a:t>im</a:t>
            </a:r>
            <a:r>
              <a:rPr lang="en-US" dirty="0">
                <a:sym typeface="Wingdings" pitchFamily="2" charset="2"/>
              </a:rPr>
              <a:t> </a:t>
            </a:r>
            <a:r>
              <a:rPr lang="en-US" dirty="0" err="1">
                <a:sym typeface="Wingdings" pitchFamily="2" charset="2"/>
              </a:rPr>
              <a:t>Spracherwerb</a:t>
            </a:r>
            <a:r>
              <a:rPr lang="en-US" dirty="0">
                <a:sym typeface="Wingdings" pitchFamily="2" charset="2"/>
              </a:rPr>
              <a:t> </a:t>
            </a:r>
            <a:r>
              <a:rPr lang="en-US" dirty="0" err="1">
                <a:sym typeface="Wingdings" pitchFamily="2" charset="2"/>
              </a:rPr>
              <a:t>nicht</a:t>
            </a:r>
            <a:r>
              <a:rPr lang="en-US" dirty="0">
                <a:sym typeface="Wingdings" pitchFamily="2" charset="2"/>
              </a:rPr>
              <a:t> </a:t>
            </a:r>
            <a:r>
              <a:rPr lang="en-US" dirty="0" err="1">
                <a:sym typeface="Wingdings" pitchFamily="2" charset="2"/>
              </a:rPr>
              <a:t>isoliert</a:t>
            </a:r>
            <a:r>
              <a:rPr lang="en-US" dirty="0">
                <a:sym typeface="Wingdings" pitchFamily="2" charset="2"/>
              </a:rPr>
              <a:t> </a:t>
            </a:r>
            <a:r>
              <a:rPr lang="en-US" dirty="0" err="1">
                <a:sym typeface="Wingdings" pitchFamily="2" charset="2"/>
              </a:rPr>
              <a:t>betrachtet</a:t>
            </a:r>
            <a:r>
              <a:rPr lang="en-US" dirty="0">
                <a:sym typeface="Wingdings" pitchFamily="2" charset="2"/>
              </a:rPr>
              <a:t> </a:t>
            </a:r>
            <a:r>
              <a:rPr lang="en-US" dirty="0" err="1">
                <a:sym typeface="Wingdings" pitchFamily="2" charset="2"/>
              </a:rPr>
              <a:t>werden</a:t>
            </a:r>
            <a:r>
              <a:rPr lang="en-US" dirty="0">
                <a:sym typeface="Wingdings" pitchFamily="2" charset="2"/>
              </a:rPr>
              <a:t>, da es </a:t>
            </a:r>
            <a:r>
              <a:rPr lang="en-US" dirty="0" err="1">
                <a:sym typeface="Wingdings" pitchFamily="2" charset="2"/>
              </a:rPr>
              <a:t>weitere</a:t>
            </a:r>
            <a:r>
              <a:rPr lang="en-US" dirty="0">
                <a:sym typeface="Wingdings" pitchFamily="2" charset="2"/>
              </a:rPr>
              <a:t> </a:t>
            </a:r>
            <a:r>
              <a:rPr lang="en-US" dirty="0" err="1">
                <a:sym typeface="Wingdings" pitchFamily="2" charset="2"/>
              </a:rPr>
              <a:t>Einflussfaktoren</a:t>
            </a:r>
            <a:r>
              <a:rPr lang="en-US" dirty="0">
                <a:sym typeface="Wingdings" pitchFamily="2" charset="2"/>
              </a:rPr>
              <a:t> </a:t>
            </a:r>
            <a:r>
              <a:rPr lang="en-US" dirty="0" err="1">
                <a:sym typeface="Wingdings" pitchFamily="2" charset="2"/>
              </a:rPr>
              <a:t>gibt</a:t>
            </a:r>
            <a:r>
              <a:rPr lang="en-US" dirty="0">
                <a:sym typeface="Wingdings" pitchFamily="2" charset="2"/>
              </a:rPr>
              <a:t>.</a:t>
            </a:r>
          </a:p>
          <a:p>
            <a:pPr>
              <a:lnSpc>
                <a:spcPct val="120000"/>
              </a:lnSpc>
            </a:pPr>
            <a:r>
              <a:rPr lang="en-US" dirty="0">
                <a:sym typeface="Wingdings" pitchFamily="2" charset="2"/>
              </a:rPr>
              <a:t>interne </a:t>
            </a:r>
            <a:r>
              <a:rPr lang="en-US" dirty="0" err="1">
                <a:sym typeface="Wingdings" pitchFamily="2" charset="2"/>
              </a:rPr>
              <a:t>Faktoren</a:t>
            </a:r>
            <a:r>
              <a:rPr lang="en-US" dirty="0">
                <a:sym typeface="Wingdings" pitchFamily="2" charset="2"/>
              </a:rPr>
              <a:t> (</a:t>
            </a:r>
            <a:r>
              <a:rPr lang="en-US" dirty="0" err="1">
                <a:sym typeface="Wingdings" pitchFamily="2" charset="2"/>
              </a:rPr>
              <a:t>Ängstlichkeit</a:t>
            </a:r>
            <a:r>
              <a:rPr lang="en-US" dirty="0">
                <a:sym typeface="Wingdings" pitchFamily="2" charset="2"/>
              </a:rPr>
              <a:t>, </a:t>
            </a:r>
            <a:r>
              <a:rPr lang="en-US" dirty="0" err="1">
                <a:sym typeface="Wingdings" pitchFamily="2" charset="2"/>
              </a:rPr>
              <a:t>Misserfolge</a:t>
            </a:r>
            <a:r>
              <a:rPr lang="en-US" dirty="0">
                <a:sym typeface="Wingdings" pitchFamily="2" charset="2"/>
              </a:rPr>
              <a:t>, </a:t>
            </a:r>
            <a:r>
              <a:rPr lang="en-US" dirty="0" err="1">
                <a:sym typeface="Wingdings" pitchFamily="2" charset="2"/>
              </a:rPr>
              <a:t>Vorwissen</a:t>
            </a:r>
            <a:r>
              <a:rPr lang="en-US" dirty="0">
                <a:sym typeface="Wingdings" pitchFamily="2" charset="2"/>
              </a:rPr>
              <a:t>, etc.); </a:t>
            </a:r>
            <a:r>
              <a:rPr lang="en-US" dirty="0" err="1">
                <a:sym typeface="Wingdings" pitchFamily="2" charset="2"/>
              </a:rPr>
              <a:t>externe</a:t>
            </a:r>
            <a:r>
              <a:rPr lang="en-US" dirty="0">
                <a:sym typeface="Wingdings" pitchFamily="2" charset="2"/>
              </a:rPr>
              <a:t> </a:t>
            </a:r>
            <a:r>
              <a:rPr lang="en-US" dirty="0" err="1">
                <a:sym typeface="Wingdings" pitchFamily="2" charset="2"/>
              </a:rPr>
              <a:t>Faktoren</a:t>
            </a:r>
            <a:r>
              <a:rPr lang="en-US" dirty="0">
                <a:sym typeface="Wingdings" pitchFamily="2" charset="2"/>
              </a:rPr>
              <a:t> (</a:t>
            </a:r>
            <a:r>
              <a:rPr lang="en-US" dirty="0" err="1">
                <a:sym typeface="Wingdings" pitchFamily="2" charset="2"/>
              </a:rPr>
              <a:t>Beziehung</a:t>
            </a:r>
            <a:r>
              <a:rPr lang="en-US" dirty="0">
                <a:sym typeface="Wingdings" pitchFamily="2" charset="2"/>
              </a:rPr>
              <a:t> </a:t>
            </a:r>
            <a:r>
              <a:rPr lang="en-US" dirty="0" err="1">
                <a:sym typeface="Wingdings" pitchFamily="2" charset="2"/>
              </a:rPr>
              <a:t>zu</a:t>
            </a:r>
            <a:r>
              <a:rPr lang="en-US" dirty="0">
                <a:sym typeface="Wingdings" pitchFamily="2" charset="2"/>
              </a:rPr>
              <a:t> Peers, </a:t>
            </a:r>
            <a:r>
              <a:rPr lang="en-US" dirty="0" err="1">
                <a:sym typeface="Wingdings" pitchFamily="2" charset="2"/>
              </a:rPr>
              <a:t>Lernumfeld</a:t>
            </a:r>
            <a:r>
              <a:rPr lang="en-US" dirty="0">
                <a:sym typeface="Wingdings" pitchFamily="2" charset="2"/>
              </a:rPr>
              <a:t>, </a:t>
            </a:r>
            <a:r>
              <a:rPr lang="en-US" dirty="0" err="1">
                <a:sym typeface="Wingdings" pitchFamily="2" charset="2"/>
              </a:rPr>
              <a:t>sozialer</a:t>
            </a:r>
            <a:r>
              <a:rPr lang="en-US" dirty="0">
                <a:sym typeface="Wingdings" pitchFamily="2" charset="2"/>
              </a:rPr>
              <a:t> </a:t>
            </a:r>
            <a:r>
              <a:rPr lang="en-US" dirty="0" err="1">
                <a:sym typeface="Wingdings" pitchFamily="2" charset="2"/>
              </a:rPr>
              <a:t>Kontext</a:t>
            </a:r>
            <a:r>
              <a:rPr lang="en-US" dirty="0">
                <a:sym typeface="Wingdings" pitchFamily="2" charset="2"/>
              </a:rPr>
              <a:t>)</a:t>
            </a:r>
          </a:p>
          <a:p>
            <a:endParaRPr lang="en-US" sz="2000" dirty="0"/>
          </a:p>
          <a:p>
            <a:endParaRPr lang="en-US" sz="1600" dirty="0"/>
          </a:p>
          <a:p>
            <a:endParaRPr lang="en-US" sz="1600" dirty="0"/>
          </a:p>
          <a:p>
            <a:endParaRPr lang="en-US" sz="1600" dirty="0">
              <a:sym typeface="Wingdings" pitchFamily="2" charset="2"/>
            </a:endParaRPr>
          </a:p>
          <a:p>
            <a:endParaRPr lang="en-US" sz="1600" dirty="0">
              <a:sym typeface="Wingdings" pitchFamily="2" charset="2"/>
            </a:endParaRPr>
          </a:p>
          <a:p>
            <a:endParaRPr lang="en-US" sz="1600" dirty="0"/>
          </a:p>
        </p:txBody>
      </p:sp>
      <p:sp>
        <p:nvSpPr>
          <p:cNvPr id="4" name="Textfeld 3">
            <a:extLst>
              <a:ext uri="{FF2B5EF4-FFF2-40B4-BE49-F238E27FC236}">
                <a16:creationId xmlns:a16="http://schemas.microsoft.com/office/drawing/2014/main" id="{8E16ACCB-287A-9DF2-3463-A0C6E4339949}"/>
              </a:ext>
            </a:extLst>
          </p:cNvPr>
          <p:cNvSpPr txBox="1"/>
          <p:nvPr/>
        </p:nvSpPr>
        <p:spPr>
          <a:xfrm>
            <a:off x="0" y="6594476"/>
            <a:ext cx="11987213" cy="728911"/>
          </a:xfrm>
          <a:prstGeom prst="rect">
            <a:avLst/>
          </a:prstGeom>
        </p:spPr>
        <p:txBody>
          <a:bodyPr vert="horz" lIns="91440" tIns="45720" rIns="91440" bIns="45720" rtlCol="0">
            <a:normAutofit/>
          </a:bodyPr>
          <a:lstStyle/>
          <a:p>
            <a:pPr>
              <a:lnSpc>
                <a:spcPct val="90000"/>
              </a:lnSpc>
              <a:spcAft>
                <a:spcPts val="600"/>
              </a:spcAft>
            </a:pPr>
            <a:r>
              <a:rPr lang="en-US" sz="1000" dirty="0"/>
              <a:t>Kirchner, Katharina (2004): Motivation </a:t>
            </a:r>
            <a:r>
              <a:rPr lang="en-US" sz="1000" dirty="0" err="1"/>
              <a:t>beim</a:t>
            </a:r>
            <a:r>
              <a:rPr lang="en-US" sz="1000" dirty="0"/>
              <a:t> </a:t>
            </a:r>
            <a:r>
              <a:rPr lang="en-US" sz="1000" dirty="0" err="1"/>
              <a:t>Fremdspracherwerb</a:t>
            </a:r>
            <a:r>
              <a:rPr lang="en-US" sz="1000" dirty="0"/>
              <a:t>. Eine qualitative </a:t>
            </a:r>
            <a:r>
              <a:rPr lang="en-US" sz="1000" dirty="0" err="1"/>
              <a:t>Pilotstudie</a:t>
            </a:r>
            <a:r>
              <a:rPr lang="en-US" sz="1000" dirty="0"/>
              <a:t> </a:t>
            </a:r>
            <a:r>
              <a:rPr lang="en-US" sz="1000" dirty="0" err="1"/>
              <a:t>zur</a:t>
            </a:r>
            <a:r>
              <a:rPr lang="en-US" sz="1000" dirty="0"/>
              <a:t> Motivation </a:t>
            </a:r>
            <a:r>
              <a:rPr lang="en-US" sz="1000" dirty="0" err="1"/>
              <a:t>schwedischer</a:t>
            </a:r>
            <a:r>
              <a:rPr lang="en-US" sz="1000" dirty="0"/>
              <a:t> </a:t>
            </a:r>
            <a:r>
              <a:rPr lang="en-US" sz="1000" dirty="0" err="1"/>
              <a:t>Deutschlerner</a:t>
            </a:r>
            <a:r>
              <a:rPr lang="en-US" sz="1000" dirty="0"/>
              <a:t>. </a:t>
            </a:r>
          </a:p>
          <a:p>
            <a:pPr indent="-228600">
              <a:lnSpc>
                <a:spcPct val="90000"/>
              </a:lnSpc>
              <a:spcAft>
                <a:spcPts val="600"/>
              </a:spcAft>
              <a:buFont typeface="Arial" panose="020B0604020202020204" pitchFamily="34" charset="0"/>
              <a:buChar char="•"/>
            </a:pPr>
            <a:endParaRPr lang="en-US" sz="2000" dirty="0"/>
          </a:p>
        </p:txBody>
      </p:sp>
      <p:pic>
        <p:nvPicPr>
          <p:cNvPr id="7" name="Grafik 6" descr="Chat Silhouette">
            <a:extLst>
              <a:ext uri="{FF2B5EF4-FFF2-40B4-BE49-F238E27FC236}">
                <a16:creationId xmlns:a16="http://schemas.microsoft.com/office/drawing/2014/main" id="{EAAF5629-74EF-CE25-B64F-822EA67C63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81111" y="2446980"/>
            <a:ext cx="3105151" cy="3008115"/>
          </a:xfrm>
          <a:prstGeom prst="rect">
            <a:avLst/>
          </a:prstGeom>
        </p:spPr>
      </p:pic>
      <p:pic>
        <p:nvPicPr>
          <p:cNvPr id="5" name="Audio Recording 18.02.2023, 11:25:32">
            <a:hlinkClick r:id="" action="ppaction://media"/>
            <a:extLst>
              <a:ext uri="{FF2B5EF4-FFF2-40B4-BE49-F238E27FC236}">
                <a16:creationId xmlns:a16="http://schemas.microsoft.com/office/drawing/2014/main" id="{2D884C88-B5AF-708E-D9E9-032527A44EF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649781" y="1751681"/>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Grafik 7" descr="Glühlampe Silhouette">
            <a:extLst>
              <a:ext uri="{FF2B5EF4-FFF2-40B4-BE49-F238E27FC236}">
                <a16:creationId xmlns:a16="http://schemas.microsoft.com/office/drawing/2014/main" id="{24CA50C5-FC91-C0D5-06E6-3D7CC8276D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10816" y="6406357"/>
            <a:ext cx="376238" cy="376238"/>
          </a:xfrm>
          <a:prstGeom prst="rect">
            <a:avLst/>
          </a:prstGeom>
        </p:spPr>
      </p:pic>
    </p:spTree>
    <p:extLst>
      <p:ext uri="{BB962C8B-B14F-4D97-AF65-F5344CB8AC3E}">
        <p14:creationId xmlns:p14="http://schemas.microsoft.com/office/powerpoint/2010/main" val="123491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4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2C0C63A-B05B-45A5-AE88-7A3D061A2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EBAD34AF-5414-49A5-AB75-F1CA854B30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6" cy="6858000"/>
            <a:chOff x="1" y="0"/>
            <a:chExt cx="12191996" cy="6858000"/>
          </a:xfrm>
        </p:grpSpPr>
        <p:sp>
          <p:nvSpPr>
            <p:cNvPr id="16" name="Rectangle 15">
              <a:extLst>
                <a:ext uri="{FF2B5EF4-FFF2-40B4-BE49-F238E27FC236}">
                  <a16:creationId xmlns:a16="http://schemas.microsoft.com/office/drawing/2014/main" id="{7BAD3960-6DE9-4457-8083-F6FFBD58D7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bg1"/>
            </a:solidFill>
            <a:ln w="0">
              <a:noFill/>
              <a:prstDash val="solid"/>
              <a:round/>
              <a:headEnd/>
              <a:tailEnd/>
            </a:ln>
          </p:spPr>
          <p:txBody>
            <a:bodyPr rtlCol="0" anchor="ctr"/>
            <a:lstStyle/>
            <a:p>
              <a:pPr algn="ctr" defTabSz="457200"/>
              <a:endParaRPr lang="en-US">
                <a:solidFill>
                  <a:schemeClr val="tx1"/>
                </a:solidFill>
              </a:endParaRPr>
            </a:p>
          </p:txBody>
        </p:sp>
        <p:sp>
          <p:nvSpPr>
            <p:cNvPr id="17" name="Rectangle 16">
              <a:extLst>
                <a:ext uri="{FF2B5EF4-FFF2-40B4-BE49-F238E27FC236}">
                  <a16:creationId xmlns:a16="http://schemas.microsoft.com/office/drawing/2014/main" id="{F3F5E368-26F9-408D-9C1D-D007FCE0C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457200"/>
              <a:endParaRPr lang="en-US" dirty="0">
                <a:solidFill>
                  <a:schemeClr val="tx1"/>
                </a:solidFill>
              </a:endParaRPr>
            </a:p>
          </p:txBody>
        </p:sp>
      </p:grpSp>
      <p:sp>
        <p:nvSpPr>
          <p:cNvPr id="2" name="Titel 1">
            <a:extLst>
              <a:ext uri="{FF2B5EF4-FFF2-40B4-BE49-F238E27FC236}">
                <a16:creationId xmlns:a16="http://schemas.microsoft.com/office/drawing/2014/main" id="{245A0000-435E-4D65-B98A-C777D42BDAA2}"/>
              </a:ext>
            </a:extLst>
          </p:cNvPr>
          <p:cNvSpPr>
            <a:spLocks noGrp="1"/>
          </p:cNvSpPr>
          <p:nvPr>
            <p:ph type="title"/>
          </p:nvPr>
        </p:nvSpPr>
        <p:spPr>
          <a:xfrm>
            <a:off x="765051" y="662400"/>
            <a:ext cx="7007349" cy="1492132"/>
          </a:xfrm>
        </p:spPr>
        <p:txBody>
          <a:bodyPr anchor="t">
            <a:normAutofit/>
          </a:bodyPr>
          <a:lstStyle/>
          <a:p>
            <a:r>
              <a:rPr lang="de-DE" dirty="0"/>
              <a:t>Rolle von Lehrkräften im Spracherwerb </a:t>
            </a:r>
          </a:p>
        </p:txBody>
      </p:sp>
      <p:sp>
        <p:nvSpPr>
          <p:cNvPr id="19" name="Freeform: Shape 18">
            <a:extLst>
              <a:ext uri="{FF2B5EF4-FFF2-40B4-BE49-F238E27FC236}">
                <a16:creationId xmlns:a16="http://schemas.microsoft.com/office/drawing/2014/main" id="{8C4F1A0C-BD28-4977-9745-E2A4FB752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59668" y="0"/>
            <a:ext cx="4232332" cy="3701000"/>
          </a:xfrm>
          <a:custGeom>
            <a:avLst/>
            <a:gdLst>
              <a:gd name="connsiteX0" fmla="*/ 319701 w 4232332"/>
              <a:gd name="connsiteY0" fmla="*/ 0 h 3701000"/>
              <a:gd name="connsiteX1" fmla="*/ 4232332 w 4232332"/>
              <a:gd name="connsiteY1" fmla="*/ 0 h 3701000"/>
              <a:gd name="connsiteX2" fmla="*/ 4232332 w 4232332"/>
              <a:gd name="connsiteY2" fmla="*/ 3034486 h 3701000"/>
              <a:gd name="connsiteX3" fmla="*/ 4230268 w 4232332"/>
              <a:gd name="connsiteY3" fmla="*/ 3035198 h 3701000"/>
              <a:gd name="connsiteX4" fmla="*/ 4185051 w 4232332"/>
              <a:gd name="connsiteY4" fmla="*/ 3049231 h 3701000"/>
              <a:gd name="connsiteX5" fmla="*/ 4136714 w 4232332"/>
              <a:gd name="connsiteY5" fmla="*/ 3061706 h 3701000"/>
              <a:gd name="connsiteX6" fmla="*/ 4089935 w 4232332"/>
              <a:gd name="connsiteY6" fmla="*/ 3074180 h 3701000"/>
              <a:gd name="connsiteX7" fmla="*/ 4043158 w 4232332"/>
              <a:gd name="connsiteY7" fmla="*/ 3088214 h 3701000"/>
              <a:gd name="connsiteX8" fmla="*/ 3997940 w 4232332"/>
              <a:gd name="connsiteY8" fmla="*/ 3103806 h 3701000"/>
              <a:gd name="connsiteX9" fmla="*/ 3955840 w 4232332"/>
              <a:gd name="connsiteY9" fmla="*/ 3122518 h 3701000"/>
              <a:gd name="connsiteX10" fmla="*/ 3916860 w 4232332"/>
              <a:gd name="connsiteY10" fmla="*/ 3144346 h 3701000"/>
              <a:gd name="connsiteX11" fmla="*/ 3882555 w 4232332"/>
              <a:gd name="connsiteY11" fmla="*/ 3172413 h 3701000"/>
              <a:gd name="connsiteX12" fmla="*/ 3846692 w 4232332"/>
              <a:gd name="connsiteY12" fmla="*/ 3203599 h 3701000"/>
              <a:gd name="connsiteX13" fmla="*/ 3815506 w 4232332"/>
              <a:gd name="connsiteY13" fmla="*/ 3239461 h 3701000"/>
              <a:gd name="connsiteX14" fmla="*/ 3785881 w 4232332"/>
              <a:gd name="connsiteY14" fmla="*/ 3276884 h 3701000"/>
              <a:gd name="connsiteX15" fmla="*/ 3756254 w 4232332"/>
              <a:gd name="connsiteY15" fmla="*/ 3315864 h 3701000"/>
              <a:gd name="connsiteX16" fmla="*/ 3726629 w 4232332"/>
              <a:gd name="connsiteY16" fmla="*/ 3354846 h 3701000"/>
              <a:gd name="connsiteX17" fmla="*/ 3697003 w 4232332"/>
              <a:gd name="connsiteY17" fmla="*/ 3392268 h 3701000"/>
              <a:gd name="connsiteX18" fmla="*/ 3664258 w 4232332"/>
              <a:gd name="connsiteY18" fmla="*/ 3428131 h 3701000"/>
              <a:gd name="connsiteX19" fmla="*/ 3631513 w 4232332"/>
              <a:gd name="connsiteY19" fmla="*/ 3459315 h 3701000"/>
              <a:gd name="connsiteX20" fmla="*/ 3594093 w 4232332"/>
              <a:gd name="connsiteY20" fmla="*/ 3485823 h 3701000"/>
              <a:gd name="connsiteX21" fmla="*/ 3555111 w 4232332"/>
              <a:gd name="connsiteY21" fmla="*/ 3506094 h 3701000"/>
              <a:gd name="connsiteX22" fmla="*/ 3508332 w 4232332"/>
              <a:gd name="connsiteY22" fmla="*/ 3520128 h 3701000"/>
              <a:gd name="connsiteX23" fmla="*/ 3459994 w 4232332"/>
              <a:gd name="connsiteY23" fmla="*/ 3526365 h 3701000"/>
              <a:gd name="connsiteX24" fmla="*/ 3410100 w 4232332"/>
              <a:gd name="connsiteY24" fmla="*/ 3527923 h 3701000"/>
              <a:gd name="connsiteX25" fmla="*/ 3357084 w 4232332"/>
              <a:gd name="connsiteY25" fmla="*/ 3523245 h 3701000"/>
              <a:gd name="connsiteX26" fmla="*/ 3304070 w 4232332"/>
              <a:gd name="connsiteY26" fmla="*/ 3517009 h 3701000"/>
              <a:gd name="connsiteX27" fmla="*/ 3251054 w 4232332"/>
              <a:gd name="connsiteY27" fmla="*/ 3509211 h 3701000"/>
              <a:gd name="connsiteX28" fmla="*/ 3198040 w 4232332"/>
              <a:gd name="connsiteY28" fmla="*/ 3502976 h 3701000"/>
              <a:gd name="connsiteX29" fmla="*/ 3145024 w 4232332"/>
              <a:gd name="connsiteY29" fmla="*/ 3499857 h 3701000"/>
              <a:gd name="connsiteX30" fmla="*/ 3093569 w 4232332"/>
              <a:gd name="connsiteY30" fmla="*/ 3499857 h 3701000"/>
              <a:gd name="connsiteX31" fmla="*/ 3045233 w 4232332"/>
              <a:gd name="connsiteY31" fmla="*/ 3506094 h 3701000"/>
              <a:gd name="connsiteX32" fmla="*/ 2995337 w 4232332"/>
              <a:gd name="connsiteY32" fmla="*/ 3518569 h 3701000"/>
              <a:gd name="connsiteX33" fmla="*/ 2950118 w 4232332"/>
              <a:gd name="connsiteY33" fmla="*/ 3537278 h 3701000"/>
              <a:gd name="connsiteX34" fmla="*/ 2903340 w 4232332"/>
              <a:gd name="connsiteY34" fmla="*/ 3562227 h 3701000"/>
              <a:gd name="connsiteX35" fmla="*/ 2856564 w 4232332"/>
              <a:gd name="connsiteY35" fmla="*/ 3587176 h 3701000"/>
              <a:gd name="connsiteX36" fmla="*/ 2809785 w 4232332"/>
              <a:gd name="connsiteY36" fmla="*/ 3615241 h 3701000"/>
              <a:gd name="connsiteX37" fmla="*/ 2764565 w 4232332"/>
              <a:gd name="connsiteY37" fmla="*/ 3641749 h 3701000"/>
              <a:gd name="connsiteX38" fmla="*/ 2716230 w 4232332"/>
              <a:gd name="connsiteY38" fmla="*/ 3665138 h 3701000"/>
              <a:gd name="connsiteX39" fmla="*/ 2669451 w 4232332"/>
              <a:gd name="connsiteY39" fmla="*/ 3683850 h 3701000"/>
              <a:gd name="connsiteX40" fmla="*/ 2621114 w 4232332"/>
              <a:gd name="connsiteY40" fmla="*/ 3696324 h 3701000"/>
              <a:gd name="connsiteX41" fmla="*/ 2571219 w 4232332"/>
              <a:gd name="connsiteY41" fmla="*/ 3701000 h 3701000"/>
              <a:gd name="connsiteX42" fmla="*/ 2521322 w 4232332"/>
              <a:gd name="connsiteY42" fmla="*/ 3696324 h 3701000"/>
              <a:gd name="connsiteX43" fmla="*/ 2472985 w 4232332"/>
              <a:gd name="connsiteY43" fmla="*/ 3683850 h 3701000"/>
              <a:gd name="connsiteX44" fmla="*/ 2426209 w 4232332"/>
              <a:gd name="connsiteY44" fmla="*/ 3665138 h 3701000"/>
              <a:gd name="connsiteX45" fmla="*/ 2377871 w 4232332"/>
              <a:gd name="connsiteY45" fmla="*/ 3641749 h 3701000"/>
              <a:gd name="connsiteX46" fmla="*/ 2332651 w 4232332"/>
              <a:gd name="connsiteY46" fmla="*/ 3615241 h 3701000"/>
              <a:gd name="connsiteX47" fmla="*/ 2285874 w 4232332"/>
              <a:gd name="connsiteY47" fmla="*/ 3587176 h 3701000"/>
              <a:gd name="connsiteX48" fmla="*/ 2239096 w 4232332"/>
              <a:gd name="connsiteY48" fmla="*/ 3562227 h 3701000"/>
              <a:gd name="connsiteX49" fmla="*/ 2192319 w 4232332"/>
              <a:gd name="connsiteY49" fmla="*/ 3537278 h 3701000"/>
              <a:gd name="connsiteX50" fmla="*/ 2145542 w 4232332"/>
              <a:gd name="connsiteY50" fmla="*/ 3518569 h 3701000"/>
              <a:gd name="connsiteX51" fmla="*/ 2097204 w 4232332"/>
              <a:gd name="connsiteY51" fmla="*/ 3506094 h 3701000"/>
              <a:gd name="connsiteX52" fmla="*/ 2048867 w 4232332"/>
              <a:gd name="connsiteY52" fmla="*/ 3499857 h 3701000"/>
              <a:gd name="connsiteX53" fmla="*/ 1997410 w 4232332"/>
              <a:gd name="connsiteY53" fmla="*/ 3499857 h 3701000"/>
              <a:gd name="connsiteX54" fmla="*/ 1944396 w 4232332"/>
              <a:gd name="connsiteY54" fmla="*/ 3502976 h 3701000"/>
              <a:gd name="connsiteX55" fmla="*/ 1891382 w 4232332"/>
              <a:gd name="connsiteY55" fmla="*/ 3509211 h 3701000"/>
              <a:gd name="connsiteX56" fmla="*/ 1838366 w 4232332"/>
              <a:gd name="connsiteY56" fmla="*/ 3517009 h 3701000"/>
              <a:gd name="connsiteX57" fmla="*/ 1785350 w 4232332"/>
              <a:gd name="connsiteY57" fmla="*/ 3523245 h 3701000"/>
              <a:gd name="connsiteX58" fmla="*/ 1732336 w 4232332"/>
              <a:gd name="connsiteY58" fmla="*/ 3527923 h 3701000"/>
              <a:gd name="connsiteX59" fmla="*/ 1682442 w 4232332"/>
              <a:gd name="connsiteY59" fmla="*/ 3526365 h 3701000"/>
              <a:gd name="connsiteX60" fmla="*/ 1634105 w 4232332"/>
              <a:gd name="connsiteY60" fmla="*/ 3520128 h 3701000"/>
              <a:gd name="connsiteX61" fmla="*/ 1587326 w 4232332"/>
              <a:gd name="connsiteY61" fmla="*/ 3506094 h 3701000"/>
              <a:gd name="connsiteX62" fmla="*/ 1548345 w 4232332"/>
              <a:gd name="connsiteY62" fmla="*/ 3485823 h 3701000"/>
              <a:gd name="connsiteX63" fmla="*/ 1510922 w 4232332"/>
              <a:gd name="connsiteY63" fmla="*/ 3459315 h 3701000"/>
              <a:gd name="connsiteX64" fmla="*/ 1478179 w 4232332"/>
              <a:gd name="connsiteY64" fmla="*/ 3428131 h 3701000"/>
              <a:gd name="connsiteX65" fmla="*/ 1445433 w 4232332"/>
              <a:gd name="connsiteY65" fmla="*/ 3392268 h 3701000"/>
              <a:gd name="connsiteX66" fmla="*/ 1415807 w 4232332"/>
              <a:gd name="connsiteY66" fmla="*/ 3354846 h 3701000"/>
              <a:gd name="connsiteX67" fmla="*/ 1386182 w 4232332"/>
              <a:gd name="connsiteY67" fmla="*/ 3315864 h 3701000"/>
              <a:gd name="connsiteX68" fmla="*/ 1356556 w 4232332"/>
              <a:gd name="connsiteY68" fmla="*/ 3276884 h 3701000"/>
              <a:gd name="connsiteX69" fmla="*/ 1326930 w 4232332"/>
              <a:gd name="connsiteY69" fmla="*/ 3239461 h 3701000"/>
              <a:gd name="connsiteX70" fmla="*/ 1295744 w 4232332"/>
              <a:gd name="connsiteY70" fmla="*/ 3203599 h 3701000"/>
              <a:gd name="connsiteX71" fmla="*/ 1259881 w 4232332"/>
              <a:gd name="connsiteY71" fmla="*/ 3172413 h 3701000"/>
              <a:gd name="connsiteX72" fmla="*/ 1225577 w 4232332"/>
              <a:gd name="connsiteY72" fmla="*/ 3144346 h 3701000"/>
              <a:gd name="connsiteX73" fmla="*/ 1186596 w 4232332"/>
              <a:gd name="connsiteY73" fmla="*/ 3122518 h 3701000"/>
              <a:gd name="connsiteX74" fmla="*/ 1144496 w 4232332"/>
              <a:gd name="connsiteY74" fmla="*/ 3103806 h 3701000"/>
              <a:gd name="connsiteX75" fmla="*/ 1099278 w 4232332"/>
              <a:gd name="connsiteY75" fmla="*/ 3088214 h 3701000"/>
              <a:gd name="connsiteX76" fmla="*/ 1052499 w 4232332"/>
              <a:gd name="connsiteY76" fmla="*/ 3074180 h 3701000"/>
              <a:gd name="connsiteX77" fmla="*/ 1005723 w 4232332"/>
              <a:gd name="connsiteY77" fmla="*/ 3061706 h 3701000"/>
              <a:gd name="connsiteX78" fmla="*/ 957386 w 4232332"/>
              <a:gd name="connsiteY78" fmla="*/ 3049231 h 3701000"/>
              <a:gd name="connsiteX79" fmla="*/ 912167 w 4232332"/>
              <a:gd name="connsiteY79" fmla="*/ 3035198 h 3701000"/>
              <a:gd name="connsiteX80" fmla="*/ 866948 w 4232332"/>
              <a:gd name="connsiteY80" fmla="*/ 3019606 h 3701000"/>
              <a:gd name="connsiteX81" fmla="*/ 824850 w 4232332"/>
              <a:gd name="connsiteY81" fmla="*/ 3000894 h 3701000"/>
              <a:gd name="connsiteX82" fmla="*/ 787426 w 4232332"/>
              <a:gd name="connsiteY82" fmla="*/ 2977505 h 3701000"/>
              <a:gd name="connsiteX83" fmla="*/ 753122 w 4232332"/>
              <a:gd name="connsiteY83" fmla="*/ 2949439 h 3701000"/>
              <a:gd name="connsiteX84" fmla="*/ 725057 w 4232332"/>
              <a:gd name="connsiteY84" fmla="*/ 2915136 h 3701000"/>
              <a:gd name="connsiteX85" fmla="*/ 701668 w 4232332"/>
              <a:gd name="connsiteY85" fmla="*/ 2877713 h 3701000"/>
              <a:gd name="connsiteX86" fmla="*/ 682956 w 4232332"/>
              <a:gd name="connsiteY86" fmla="*/ 2835613 h 3701000"/>
              <a:gd name="connsiteX87" fmla="*/ 667364 w 4232332"/>
              <a:gd name="connsiteY87" fmla="*/ 2790396 h 3701000"/>
              <a:gd name="connsiteX88" fmla="*/ 653331 w 4232332"/>
              <a:gd name="connsiteY88" fmla="*/ 2745177 h 3701000"/>
              <a:gd name="connsiteX89" fmla="*/ 640857 w 4232332"/>
              <a:gd name="connsiteY89" fmla="*/ 2696840 h 3701000"/>
              <a:gd name="connsiteX90" fmla="*/ 628382 w 4232332"/>
              <a:gd name="connsiteY90" fmla="*/ 2650063 h 3701000"/>
              <a:gd name="connsiteX91" fmla="*/ 614349 w 4232332"/>
              <a:gd name="connsiteY91" fmla="*/ 2603285 h 3701000"/>
              <a:gd name="connsiteX92" fmla="*/ 598756 w 4232332"/>
              <a:gd name="connsiteY92" fmla="*/ 2558065 h 3701000"/>
              <a:gd name="connsiteX93" fmla="*/ 580044 w 4232332"/>
              <a:gd name="connsiteY93" fmla="*/ 2515965 h 3701000"/>
              <a:gd name="connsiteX94" fmla="*/ 558214 w 4232332"/>
              <a:gd name="connsiteY94" fmla="*/ 2476984 h 3701000"/>
              <a:gd name="connsiteX95" fmla="*/ 530150 w 4232332"/>
              <a:gd name="connsiteY95" fmla="*/ 2442681 h 3701000"/>
              <a:gd name="connsiteX96" fmla="*/ 498963 w 4232332"/>
              <a:gd name="connsiteY96" fmla="*/ 2406817 h 3701000"/>
              <a:gd name="connsiteX97" fmla="*/ 463101 w 4232332"/>
              <a:gd name="connsiteY97" fmla="*/ 2375633 h 3701000"/>
              <a:gd name="connsiteX98" fmla="*/ 424118 w 4232332"/>
              <a:gd name="connsiteY98" fmla="*/ 2346007 h 3701000"/>
              <a:gd name="connsiteX99" fmla="*/ 385138 w 4232332"/>
              <a:gd name="connsiteY99" fmla="*/ 2316382 h 3701000"/>
              <a:gd name="connsiteX100" fmla="*/ 346157 w 4232332"/>
              <a:gd name="connsiteY100" fmla="*/ 2286756 h 3701000"/>
              <a:gd name="connsiteX101" fmla="*/ 308733 w 4232332"/>
              <a:gd name="connsiteY101" fmla="*/ 2257129 h 3701000"/>
              <a:gd name="connsiteX102" fmla="*/ 272871 w 4232332"/>
              <a:gd name="connsiteY102" fmla="*/ 2224386 h 3701000"/>
              <a:gd name="connsiteX103" fmla="*/ 241686 w 4232332"/>
              <a:gd name="connsiteY103" fmla="*/ 2191641 h 3701000"/>
              <a:gd name="connsiteX104" fmla="*/ 215179 w 4232332"/>
              <a:gd name="connsiteY104" fmla="*/ 2154219 h 3701000"/>
              <a:gd name="connsiteX105" fmla="*/ 194909 w 4232332"/>
              <a:gd name="connsiteY105" fmla="*/ 2115238 h 3701000"/>
              <a:gd name="connsiteX106" fmla="*/ 180876 w 4232332"/>
              <a:gd name="connsiteY106" fmla="*/ 2068461 h 3701000"/>
              <a:gd name="connsiteX107" fmla="*/ 174638 w 4232332"/>
              <a:gd name="connsiteY107" fmla="*/ 2020123 h 3701000"/>
              <a:gd name="connsiteX108" fmla="*/ 173078 w 4232332"/>
              <a:gd name="connsiteY108" fmla="*/ 1970225 h 3701000"/>
              <a:gd name="connsiteX109" fmla="*/ 177756 w 4232332"/>
              <a:gd name="connsiteY109" fmla="*/ 1917211 h 3701000"/>
              <a:gd name="connsiteX110" fmla="*/ 183993 w 4232332"/>
              <a:gd name="connsiteY110" fmla="*/ 1864197 h 3701000"/>
              <a:gd name="connsiteX111" fmla="*/ 191789 w 4232332"/>
              <a:gd name="connsiteY111" fmla="*/ 1811182 h 3701000"/>
              <a:gd name="connsiteX112" fmla="*/ 198027 w 4232332"/>
              <a:gd name="connsiteY112" fmla="*/ 1758167 h 3701000"/>
              <a:gd name="connsiteX113" fmla="*/ 201146 w 4232332"/>
              <a:gd name="connsiteY113" fmla="*/ 1705153 h 3701000"/>
              <a:gd name="connsiteX114" fmla="*/ 201146 w 4232332"/>
              <a:gd name="connsiteY114" fmla="*/ 1653697 h 3701000"/>
              <a:gd name="connsiteX115" fmla="*/ 194909 w 4232332"/>
              <a:gd name="connsiteY115" fmla="*/ 1605362 h 3701000"/>
              <a:gd name="connsiteX116" fmla="*/ 182434 w 4232332"/>
              <a:gd name="connsiteY116" fmla="*/ 1557024 h 3701000"/>
              <a:gd name="connsiteX117" fmla="*/ 163723 w 4232332"/>
              <a:gd name="connsiteY117" fmla="*/ 1511804 h 3701000"/>
              <a:gd name="connsiteX118" fmla="*/ 140335 w 4232332"/>
              <a:gd name="connsiteY118" fmla="*/ 1465027 h 3701000"/>
              <a:gd name="connsiteX119" fmla="*/ 113826 w 4232332"/>
              <a:gd name="connsiteY119" fmla="*/ 1418251 h 3701000"/>
              <a:gd name="connsiteX120" fmla="*/ 85761 w 4232332"/>
              <a:gd name="connsiteY120" fmla="*/ 1371472 h 3701000"/>
              <a:gd name="connsiteX121" fmla="*/ 59253 w 4232332"/>
              <a:gd name="connsiteY121" fmla="*/ 1326252 h 3701000"/>
              <a:gd name="connsiteX122" fmla="*/ 35863 w 4232332"/>
              <a:gd name="connsiteY122" fmla="*/ 1277917 h 3701000"/>
              <a:gd name="connsiteX123" fmla="*/ 17153 w 4232332"/>
              <a:gd name="connsiteY123" fmla="*/ 1231139 h 3701000"/>
              <a:gd name="connsiteX124" fmla="*/ 4679 w 4232332"/>
              <a:gd name="connsiteY124" fmla="*/ 1182801 h 3701000"/>
              <a:gd name="connsiteX125" fmla="*/ 0 w 4232332"/>
              <a:gd name="connsiteY125" fmla="*/ 1132905 h 3701000"/>
              <a:gd name="connsiteX126" fmla="*/ 4679 w 4232332"/>
              <a:gd name="connsiteY126" fmla="*/ 1083010 h 3701000"/>
              <a:gd name="connsiteX127" fmla="*/ 17153 w 4232332"/>
              <a:gd name="connsiteY127" fmla="*/ 1034673 h 3701000"/>
              <a:gd name="connsiteX128" fmla="*/ 35863 w 4232332"/>
              <a:gd name="connsiteY128" fmla="*/ 987895 h 3701000"/>
              <a:gd name="connsiteX129" fmla="*/ 59253 w 4232332"/>
              <a:gd name="connsiteY129" fmla="*/ 939559 h 3701000"/>
              <a:gd name="connsiteX130" fmla="*/ 85761 w 4232332"/>
              <a:gd name="connsiteY130" fmla="*/ 894339 h 3701000"/>
              <a:gd name="connsiteX131" fmla="*/ 113826 w 4232332"/>
              <a:gd name="connsiteY131" fmla="*/ 847563 h 3701000"/>
              <a:gd name="connsiteX132" fmla="*/ 140335 w 4232332"/>
              <a:gd name="connsiteY132" fmla="*/ 800784 h 3701000"/>
              <a:gd name="connsiteX133" fmla="*/ 163723 w 4232332"/>
              <a:gd name="connsiteY133" fmla="*/ 754007 h 3701000"/>
              <a:gd name="connsiteX134" fmla="*/ 182434 w 4232332"/>
              <a:gd name="connsiteY134" fmla="*/ 708787 h 3701000"/>
              <a:gd name="connsiteX135" fmla="*/ 194909 w 4232332"/>
              <a:gd name="connsiteY135" fmla="*/ 660451 h 3701000"/>
              <a:gd name="connsiteX136" fmla="*/ 201146 w 4232332"/>
              <a:gd name="connsiteY136" fmla="*/ 612115 h 3701000"/>
              <a:gd name="connsiteX137" fmla="*/ 201146 w 4232332"/>
              <a:gd name="connsiteY137" fmla="*/ 560659 h 3701000"/>
              <a:gd name="connsiteX138" fmla="*/ 198027 w 4232332"/>
              <a:gd name="connsiteY138" fmla="*/ 507644 h 3701000"/>
              <a:gd name="connsiteX139" fmla="*/ 191789 w 4232332"/>
              <a:gd name="connsiteY139" fmla="*/ 454630 h 3701000"/>
              <a:gd name="connsiteX140" fmla="*/ 183993 w 4232332"/>
              <a:gd name="connsiteY140" fmla="*/ 401614 h 3701000"/>
              <a:gd name="connsiteX141" fmla="*/ 177756 w 4232332"/>
              <a:gd name="connsiteY141" fmla="*/ 348600 h 3701000"/>
              <a:gd name="connsiteX142" fmla="*/ 173078 w 4232332"/>
              <a:gd name="connsiteY142" fmla="*/ 295586 h 3701000"/>
              <a:gd name="connsiteX143" fmla="*/ 174638 w 4232332"/>
              <a:gd name="connsiteY143" fmla="*/ 245689 h 3701000"/>
              <a:gd name="connsiteX144" fmla="*/ 180876 w 4232332"/>
              <a:gd name="connsiteY144" fmla="*/ 197353 h 3701000"/>
              <a:gd name="connsiteX145" fmla="*/ 194909 w 4232332"/>
              <a:gd name="connsiteY145" fmla="*/ 150574 h 3701000"/>
              <a:gd name="connsiteX146" fmla="*/ 215179 w 4232332"/>
              <a:gd name="connsiteY146" fmla="*/ 111594 h 3701000"/>
              <a:gd name="connsiteX147" fmla="*/ 241686 w 4232332"/>
              <a:gd name="connsiteY147" fmla="*/ 74171 h 3701000"/>
              <a:gd name="connsiteX148" fmla="*/ 272871 w 4232332"/>
              <a:gd name="connsiteY148" fmla="*/ 41427 h 3701000"/>
              <a:gd name="connsiteX149" fmla="*/ 308733 w 4232332"/>
              <a:gd name="connsiteY149" fmla="*/ 8683 h 370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232332" h="3701000">
                <a:moveTo>
                  <a:pt x="319701" y="0"/>
                </a:moveTo>
                <a:lnTo>
                  <a:pt x="4232332" y="0"/>
                </a:lnTo>
                <a:lnTo>
                  <a:pt x="4232332" y="3034486"/>
                </a:lnTo>
                <a:lnTo>
                  <a:pt x="4230268" y="3035198"/>
                </a:lnTo>
                <a:lnTo>
                  <a:pt x="4185051" y="3049231"/>
                </a:lnTo>
                <a:lnTo>
                  <a:pt x="4136714" y="3061706"/>
                </a:lnTo>
                <a:lnTo>
                  <a:pt x="4089935" y="3074180"/>
                </a:lnTo>
                <a:lnTo>
                  <a:pt x="4043158" y="3088214"/>
                </a:lnTo>
                <a:lnTo>
                  <a:pt x="3997940" y="3103806"/>
                </a:lnTo>
                <a:lnTo>
                  <a:pt x="3955840" y="3122518"/>
                </a:lnTo>
                <a:lnTo>
                  <a:pt x="3916860" y="3144346"/>
                </a:lnTo>
                <a:lnTo>
                  <a:pt x="3882555" y="3172413"/>
                </a:lnTo>
                <a:lnTo>
                  <a:pt x="3846692" y="3203599"/>
                </a:lnTo>
                <a:lnTo>
                  <a:pt x="3815506" y="3239461"/>
                </a:lnTo>
                <a:lnTo>
                  <a:pt x="3785881" y="3276884"/>
                </a:lnTo>
                <a:lnTo>
                  <a:pt x="3756254" y="3315864"/>
                </a:lnTo>
                <a:lnTo>
                  <a:pt x="3726629" y="3354846"/>
                </a:lnTo>
                <a:lnTo>
                  <a:pt x="3697003" y="3392268"/>
                </a:lnTo>
                <a:lnTo>
                  <a:pt x="3664258" y="3428131"/>
                </a:lnTo>
                <a:lnTo>
                  <a:pt x="3631513" y="3459315"/>
                </a:lnTo>
                <a:lnTo>
                  <a:pt x="3594093" y="3485823"/>
                </a:lnTo>
                <a:lnTo>
                  <a:pt x="3555111" y="3506094"/>
                </a:lnTo>
                <a:lnTo>
                  <a:pt x="3508332" y="3520128"/>
                </a:lnTo>
                <a:lnTo>
                  <a:pt x="3459994" y="3526365"/>
                </a:lnTo>
                <a:lnTo>
                  <a:pt x="3410100" y="3527923"/>
                </a:lnTo>
                <a:lnTo>
                  <a:pt x="3357084" y="3523245"/>
                </a:lnTo>
                <a:lnTo>
                  <a:pt x="3304070" y="3517009"/>
                </a:lnTo>
                <a:lnTo>
                  <a:pt x="3251054" y="3509211"/>
                </a:lnTo>
                <a:lnTo>
                  <a:pt x="3198040" y="3502976"/>
                </a:lnTo>
                <a:lnTo>
                  <a:pt x="3145024" y="3499857"/>
                </a:lnTo>
                <a:lnTo>
                  <a:pt x="3093569" y="3499857"/>
                </a:lnTo>
                <a:lnTo>
                  <a:pt x="3045233" y="3506094"/>
                </a:lnTo>
                <a:lnTo>
                  <a:pt x="2995337" y="3518569"/>
                </a:lnTo>
                <a:lnTo>
                  <a:pt x="2950118" y="3537278"/>
                </a:lnTo>
                <a:lnTo>
                  <a:pt x="2903340" y="3562227"/>
                </a:lnTo>
                <a:lnTo>
                  <a:pt x="2856564" y="3587176"/>
                </a:lnTo>
                <a:lnTo>
                  <a:pt x="2809785" y="3615241"/>
                </a:lnTo>
                <a:lnTo>
                  <a:pt x="2764565" y="3641749"/>
                </a:lnTo>
                <a:lnTo>
                  <a:pt x="2716230" y="3665138"/>
                </a:lnTo>
                <a:lnTo>
                  <a:pt x="2669451" y="3683850"/>
                </a:lnTo>
                <a:lnTo>
                  <a:pt x="2621114" y="3696324"/>
                </a:lnTo>
                <a:lnTo>
                  <a:pt x="2571219" y="3701000"/>
                </a:lnTo>
                <a:lnTo>
                  <a:pt x="2521322" y="3696324"/>
                </a:lnTo>
                <a:lnTo>
                  <a:pt x="2472985" y="3683850"/>
                </a:lnTo>
                <a:lnTo>
                  <a:pt x="2426209" y="3665138"/>
                </a:lnTo>
                <a:lnTo>
                  <a:pt x="2377871" y="3641749"/>
                </a:lnTo>
                <a:lnTo>
                  <a:pt x="2332651" y="3615241"/>
                </a:lnTo>
                <a:lnTo>
                  <a:pt x="2285874" y="3587176"/>
                </a:lnTo>
                <a:lnTo>
                  <a:pt x="2239096" y="3562227"/>
                </a:lnTo>
                <a:lnTo>
                  <a:pt x="2192319" y="3537278"/>
                </a:lnTo>
                <a:lnTo>
                  <a:pt x="2145542" y="3518569"/>
                </a:lnTo>
                <a:lnTo>
                  <a:pt x="2097204" y="3506094"/>
                </a:lnTo>
                <a:lnTo>
                  <a:pt x="2048867" y="3499857"/>
                </a:lnTo>
                <a:lnTo>
                  <a:pt x="1997410" y="3499857"/>
                </a:lnTo>
                <a:lnTo>
                  <a:pt x="1944396" y="3502976"/>
                </a:lnTo>
                <a:lnTo>
                  <a:pt x="1891382" y="3509211"/>
                </a:lnTo>
                <a:lnTo>
                  <a:pt x="1838366" y="3517009"/>
                </a:lnTo>
                <a:lnTo>
                  <a:pt x="1785350" y="3523245"/>
                </a:lnTo>
                <a:lnTo>
                  <a:pt x="1732336" y="3527923"/>
                </a:lnTo>
                <a:lnTo>
                  <a:pt x="1682442" y="3526365"/>
                </a:lnTo>
                <a:lnTo>
                  <a:pt x="1634105" y="3520128"/>
                </a:lnTo>
                <a:lnTo>
                  <a:pt x="1587326" y="3506094"/>
                </a:lnTo>
                <a:lnTo>
                  <a:pt x="1548345" y="3485823"/>
                </a:lnTo>
                <a:lnTo>
                  <a:pt x="1510922" y="3459315"/>
                </a:lnTo>
                <a:lnTo>
                  <a:pt x="1478179" y="3428131"/>
                </a:lnTo>
                <a:lnTo>
                  <a:pt x="1445433" y="3392268"/>
                </a:lnTo>
                <a:lnTo>
                  <a:pt x="1415807" y="3354846"/>
                </a:lnTo>
                <a:lnTo>
                  <a:pt x="1386182" y="3315864"/>
                </a:lnTo>
                <a:lnTo>
                  <a:pt x="1356556" y="3276884"/>
                </a:lnTo>
                <a:lnTo>
                  <a:pt x="1326930" y="3239461"/>
                </a:lnTo>
                <a:lnTo>
                  <a:pt x="1295744" y="3203599"/>
                </a:lnTo>
                <a:lnTo>
                  <a:pt x="1259881" y="3172413"/>
                </a:lnTo>
                <a:lnTo>
                  <a:pt x="1225577" y="3144346"/>
                </a:lnTo>
                <a:lnTo>
                  <a:pt x="1186596" y="3122518"/>
                </a:lnTo>
                <a:lnTo>
                  <a:pt x="1144496" y="3103806"/>
                </a:lnTo>
                <a:lnTo>
                  <a:pt x="1099278" y="3088214"/>
                </a:lnTo>
                <a:lnTo>
                  <a:pt x="1052499" y="3074180"/>
                </a:lnTo>
                <a:lnTo>
                  <a:pt x="1005723" y="3061706"/>
                </a:lnTo>
                <a:lnTo>
                  <a:pt x="957386" y="3049231"/>
                </a:lnTo>
                <a:lnTo>
                  <a:pt x="912167" y="3035198"/>
                </a:lnTo>
                <a:lnTo>
                  <a:pt x="866948" y="3019606"/>
                </a:lnTo>
                <a:lnTo>
                  <a:pt x="824850" y="3000894"/>
                </a:lnTo>
                <a:lnTo>
                  <a:pt x="787426" y="2977505"/>
                </a:lnTo>
                <a:lnTo>
                  <a:pt x="753122" y="2949439"/>
                </a:lnTo>
                <a:lnTo>
                  <a:pt x="725057" y="2915136"/>
                </a:lnTo>
                <a:lnTo>
                  <a:pt x="701668" y="2877713"/>
                </a:lnTo>
                <a:lnTo>
                  <a:pt x="682956" y="2835613"/>
                </a:lnTo>
                <a:lnTo>
                  <a:pt x="667364" y="2790396"/>
                </a:lnTo>
                <a:lnTo>
                  <a:pt x="653331" y="2745177"/>
                </a:lnTo>
                <a:lnTo>
                  <a:pt x="640857" y="2696840"/>
                </a:lnTo>
                <a:lnTo>
                  <a:pt x="628382" y="2650063"/>
                </a:lnTo>
                <a:lnTo>
                  <a:pt x="614349" y="2603285"/>
                </a:lnTo>
                <a:lnTo>
                  <a:pt x="598756" y="2558065"/>
                </a:lnTo>
                <a:lnTo>
                  <a:pt x="580044" y="2515965"/>
                </a:lnTo>
                <a:lnTo>
                  <a:pt x="558214" y="2476984"/>
                </a:lnTo>
                <a:lnTo>
                  <a:pt x="530150" y="2442681"/>
                </a:lnTo>
                <a:lnTo>
                  <a:pt x="498963" y="2406817"/>
                </a:lnTo>
                <a:lnTo>
                  <a:pt x="463101" y="2375633"/>
                </a:lnTo>
                <a:lnTo>
                  <a:pt x="424118" y="2346007"/>
                </a:lnTo>
                <a:lnTo>
                  <a:pt x="385138" y="2316382"/>
                </a:lnTo>
                <a:lnTo>
                  <a:pt x="346157" y="2286756"/>
                </a:lnTo>
                <a:lnTo>
                  <a:pt x="308733" y="2257129"/>
                </a:lnTo>
                <a:lnTo>
                  <a:pt x="272871" y="2224386"/>
                </a:lnTo>
                <a:lnTo>
                  <a:pt x="241686" y="2191641"/>
                </a:lnTo>
                <a:lnTo>
                  <a:pt x="215179" y="2154219"/>
                </a:lnTo>
                <a:lnTo>
                  <a:pt x="194909" y="2115238"/>
                </a:lnTo>
                <a:lnTo>
                  <a:pt x="180876" y="2068461"/>
                </a:lnTo>
                <a:lnTo>
                  <a:pt x="174638" y="2020123"/>
                </a:lnTo>
                <a:lnTo>
                  <a:pt x="173078" y="1970225"/>
                </a:lnTo>
                <a:lnTo>
                  <a:pt x="177756" y="1917211"/>
                </a:lnTo>
                <a:lnTo>
                  <a:pt x="183993" y="1864197"/>
                </a:lnTo>
                <a:lnTo>
                  <a:pt x="191789" y="1811182"/>
                </a:lnTo>
                <a:lnTo>
                  <a:pt x="198027" y="1758167"/>
                </a:lnTo>
                <a:lnTo>
                  <a:pt x="201146" y="1705153"/>
                </a:lnTo>
                <a:lnTo>
                  <a:pt x="201146" y="1653697"/>
                </a:lnTo>
                <a:lnTo>
                  <a:pt x="194909" y="1605362"/>
                </a:lnTo>
                <a:lnTo>
                  <a:pt x="182434" y="1557024"/>
                </a:lnTo>
                <a:lnTo>
                  <a:pt x="163723" y="1511804"/>
                </a:lnTo>
                <a:lnTo>
                  <a:pt x="140335" y="1465027"/>
                </a:lnTo>
                <a:lnTo>
                  <a:pt x="113826" y="1418251"/>
                </a:lnTo>
                <a:lnTo>
                  <a:pt x="85761" y="1371472"/>
                </a:lnTo>
                <a:lnTo>
                  <a:pt x="59253" y="1326252"/>
                </a:lnTo>
                <a:lnTo>
                  <a:pt x="35863" y="1277917"/>
                </a:lnTo>
                <a:lnTo>
                  <a:pt x="17153" y="1231139"/>
                </a:lnTo>
                <a:lnTo>
                  <a:pt x="4679" y="1182801"/>
                </a:lnTo>
                <a:lnTo>
                  <a:pt x="0" y="1132905"/>
                </a:lnTo>
                <a:lnTo>
                  <a:pt x="4679" y="1083010"/>
                </a:lnTo>
                <a:lnTo>
                  <a:pt x="17153" y="1034673"/>
                </a:lnTo>
                <a:lnTo>
                  <a:pt x="35863" y="987895"/>
                </a:lnTo>
                <a:lnTo>
                  <a:pt x="59253" y="939559"/>
                </a:lnTo>
                <a:lnTo>
                  <a:pt x="85761" y="894339"/>
                </a:lnTo>
                <a:lnTo>
                  <a:pt x="113826" y="847563"/>
                </a:lnTo>
                <a:lnTo>
                  <a:pt x="140335" y="800784"/>
                </a:lnTo>
                <a:lnTo>
                  <a:pt x="163723" y="754007"/>
                </a:lnTo>
                <a:lnTo>
                  <a:pt x="182434" y="708787"/>
                </a:lnTo>
                <a:lnTo>
                  <a:pt x="194909" y="660451"/>
                </a:lnTo>
                <a:lnTo>
                  <a:pt x="201146" y="612115"/>
                </a:lnTo>
                <a:lnTo>
                  <a:pt x="201146" y="560659"/>
                </a:lnTo>
                <a:lnTo>
                  <a:pt x="198027" y="507644"/>
                </a:lnTo>
                <a:lnTo>
                  <a:pt x="191789" y="454630"/>
                </a:lnTo>
                <a:lnTo>
                  <a:pt x="183993" y="401614"/>
                </a:lnTo>
                <a:lnTo>
                  <a:pt x="177756" y="348600"/>
                </a:lnTo>
                <a:lnTo>
                  <a:pt x="173078" y="295586"/>
                </a:lnTo>
                <a:lnTo>
                  <a:pt x="174638" y="245689"/>
                </a:lnTo>
                <a:lnTo>
                  <a:pt x="180876" y="197353"/>
                </a:lnTo>
                <a:lnTo>
                  <a:pt x="194909" y="150574"/>
                </a:lnTo>
                <a:lnTo>
                  <a:pt x="215179" y="111594"/>
                </a:lnTo>
                <a:lnTo>
                  <a:pt x="241686" y="74171"/>
                </a:lnTo>
                <a:lnTo>
                  <a:pt x="272871" y="41427"/>
                </a:lnTo>
                <a:lnTo>
                  <a:pt x="308733" y="868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prstClr val="white"/>
              </a:solidFill>
              <a:latin typeface="Calibri" panose="020F0502020204030204"/>
            </a:endParaRPr>
          </a:p>
        </p:txBody>
      </p:sp>
      <p:sp>
        <p:nvSpPr>
          <p:cNvPr id="21" name="Freeform: Shape 20">
            <a:extLst>
              <a:ext uri="{FF2B5EF4-FFF2-40B4-BE49-F238E27FC236}">
                <a16:creationId xmlns:a16="http://schemas.microsoft.com/office/drawing/2014/main" id="{6D32E310-1144-4755-A1D0-5F2886009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5117" y="-4"/>
            <a:ext cx="4116885" cy="3585722"/>
          </a:xfrm>
          <a:custGeom>
            <a:avLst/>
            <a:gdLst>
              <a:gd name="connsiteX0" fmla="*/ 371204 w 4116885"/>
              <a:gd name="connsiteY0" fmla="*/ 0 h 3585722"/>
              <a:gd name="connsiteX1" fmla="*/ 4116885 w 4116885"/>
              <a:gd name="connsiteY1" fmla="*/ 0 h 3585722"/>
              <a:gd name="connsiteX2" fmla="*/ 4116885 w 4116885"/>
              <a:gd name="connsiteY2" fmla="*/ 2920084 h 3585722"/>
              <a:gd name="connsiteX3" fmla="*/ 4083518 w 4116885"/>
              <a:gd name="connsiteY3" fmla="*/ 2934914 h 3585722"/>
              <a:gd name="connsiteX4" fmla="*/ 4040331 w 4116885"/>
              <a:gd name="connsiteY4" fmla="*/ 2949806 h 3585722"/>
              <a:gd name="connsiteX5" fmla="*/ 3997143 w 4116885"/>
              <a:gd name="connsiteY5" fmla="*/ 2963209 h 3585722"/>
              <a:gd name="connsiteX6" fmla="*/ 3950976 w 4116885"/>
              <a:gd name="connsiteY6" fmla="*/ 2975125 h 3585722"/>
              <a:gd name="connsiteX7" fmla="*/ 3906298 w 4116885"/>
              <a:gd name="connsiteY7" fmla="*/ 2987039 h 3585722"/>
              <a:gd name="connsiteX8" fmla="*/ 3861622 w 4116885"/>
              <a:gd name="connsiteY8" fmla="*/ 3000442 h 3585722"/>
              <a:gd name="connsiteX9" fmla="*/ 3818433 w 4116885"/>
              <a:gd name="connsiteY9" fmla="*/ 3015336 h 3585722"/>
              <a:gd name="connsiteX10" fmla="*/ 3778225 w 4116885"/>
              <a:gd name="connsiteY10" fmla="*/ 3033207 h 3585722"/>
              <a:gd name="connsiteX11" fmla="*/ 3740994 w 4116885"/>
              <a:gd name="connsiteY11" fmla="*/ 3054056 h 3585722"/>
              <a:gd name="connsiteX12" fmla="*/ 3708230 w 4116885"/>
              <a:gd name="connsiteY12" fmla="*/ 3080861 h 3585722"/>
              <a:gd name="connsiteX13" fmla="*/ 3673977 w 4116885"/>
              <a:gd name="connsiteY13" fmla="*/ 3110649 h 3585722"/>
              <a:gd name="connsiteX14" fmla="*/ 3644190 w 4116885"/>
              <a:gd name="connsiteY14" fmla="*/ 3144902 h 3585722"/>
              <a:gd name="connsiteX15" fmla="*/ 3615895 w 4116885"/>
              <a:gd name="connsiteY15" fmla="*/ 3180643 h 3585722"/>
              <a:gd name="connsiteX16" fmla="*/ 3587600 w 4116885"/>
              <a:gd name="connsiteY16" fmla="*/ 3217874 h 3585722"/>
              <a:gd name="connsiteX17" fmla="*/ 3559305 w 4116885"/>
              <a:gd name="connsiteY17" fmla="*/ 3255107 h 3585722"/>
              <a:gd name="connsiteX18" fmla="*/ 3531009 w 4116885"/>
              <a:gd name="connsiteY18" fmla="*/ 3290849 h 3585722"/>
              <a:gd name="connsiteX19" fmla="*/ 3499734 w 4116885"/>
              <a:gd name="connsiteY19" fmla="*/ 3325101 h 3585722"/>
              <a:gd name="connsiteX20" fmla="*/ 3468459 w 4116885"/>
              <a:gd name="connsiteY20" fmla="*/ 3354887 h 3585722"/>
              <a:gd name="connsiteX21" fmla="*/ 3432719 w 4116885"/>
              <a:gd name="connsiteY21" fmla="*/ 3380204 h 3585722"/>
              <a:gd name="connsiteX22" fmla="*/ 3395487 w 4116885"/>
              <a:gd name="connsiteY22" fmla="*/ 3399565 h 3585722"/>
              <a:gd name="connsiteX23" fmla="*/ 3350809 w 4116885"/>
              <a:gd name="connsiteY23" fmla="*/ 3412968 h 3585722"/>
              <a:gd name="connsiteX24" fmla="*/ 3304642 w 4116885"/>
              <a:gd name="connsiteY24" fmla="*/ 3418925 h 3585722"/>
              <a:gd name="connsiteX25" fmla="*/ 3256988 w 4116885"/>
              <a:gd name="connsiteY25" fmla="*/ 3420415 h 3585722"/>
              <a:gd name="connsiteX26" fmla="*/ 3206353 w 4116885"/>
              <a:gd name="connsiteY26" fmla="*/ 3415946 h 3585722"/>
              <a:gd name="connsiteX27" fmla="*/ 3155719 w 4116885"/>
              <a:gd name="connsiteY27" fmla="*/ 3409991 h 3585722"/>
              <a:gd name="connsiteX28" fmla="*/ 3105083 w 4116885"/>
              <a:gd name="connsiteY28" fmla="*/ 3402543 h 3585722"/>
              <a:gd name="connsiteX29" fmla="*/ 3054450 w 4116885"/>
              <a:gd name="connsiteY29" fmla="*/ 3396587 h 3585722"/>
              <a:gd name="connsiteX30" fmla="*/ 3003814 w 4116885"/>
              <a:gd name="connsiteY30" fmla="*/ 3393607 h 3585722"/>
              <a:gd name="connsiteX31" fmla="*/ 2954669 w 4116885"/>
              <a:gd name="connsiteY31" fmla="*/ 3393607 h 3585722"/>
              <a:gd name="connsiteX32" fmla="*/ 2908503 w 4116885"/>
              <a:gd name="connsiteY32" fmla="*/ 3399565 h 3585722"/>
              <a:gd name="connsiteX33" fmla="*/ 2860847 w 4116885"/>
              <a:gd name="connsiteY33" fmla="*/ 3411479 h 3585722"/>
              <a:gd name="connsiteX34" fmla="*/ 2817659 w 4116885"/>
              <a:gd name="connsiteY34" fmla="*/ 3429350 h 3585722"/>
              <a:gd name="connsiteX35" fmla="*/ 2772981 w 4116885"/>
              <a:gd name="connsiteY35" fmla="*/ 3453178 h 3585722"/>
              <a:gd name="connsiteX36" fmla="*/ 2728305 w 4116885"/>
              <a:gd name="connsiteY36" fmla="*/ 3477008 h 3585722"/>
              <a:gd name="connsiteX37" fmla="*/ 2683627 w 4116885"/>
              <a:gd name="connsiteY37" fmla="*/ 3503814 h 3585722"/>
              <a:gd name="connsiteX38" fmla="*/ 2640437 w 4116885"/>
              <a:gd name="connsiteY38" fmla="*/ 3529131 h 3585722"/>
              <a:gd name="connsiteX39" fmla="*/ 2594272 w 4116885"/>
              <a:gd name="connsiteY39" fmla="*/ 3551469 h 3585722"/>
              <a:gd name="connsiteX40" fmla="*/ 2549594 w 4116885"/>
              <a:gd name="connsiteY40" fmla="*/ 3569341 h 3585722"/>
              <a:gd name="connsiteX41" fmla="*/ 2503426 w 4116885"/>
              <a:gd name="connsiteY41" fmla="*/ 3581255 h 3585722"/>
              <a:gd name="connsiteX42" fmla="*/ 2455772 w 4116885"/>
              <a:gd name="connsiteY42" fmla="*/ 3585722 h 3585722"/>
              <a:gd name="connsiteX43" fmla="*/ 2408116 w 4116885"/>
              <a:gd name="connsiteY43" fmla="*/ 3581255 h 3585722"/>
              <a:gd name="connsiteX44" fmla="*/ 2361949 w 4116885"/>
              <a:gd name="connsiteY44" fmla="*/ 3569341 h 3585722"/>
              <a:gd name="connsiteX45" fmla="*/ 2317272 w 4116885"/>
              <a:gd name="connsiteY45" fmla="*/ 3551469 h 3585722"/>
              <a:gd name="connsiteX46" fmla="*/ 2271105 w 4116885"/>
              <a:gd name="connsiteY46" fmla="*/ 3529131 h 3585722"/>
              <a:gd name="connsiteX47" fmla="*/ 2227917 w 4116885"/>
              <a:gd name="connsiteY47" fmla="*/ 3503814 h 3585722"/>
              <a:gd name="connsiteX48" fmla="*/ 2183239 w 4116885"/>
              <a:gd name="connsiteY48" fmla="*/ 3477008 h 3585722"/>
              <a:gd name="connsiteX49" fmla="*/ 2138561 w 4116885"/>
              <a:gd name="connsiteY49" fmla="*/ 3453178 h 3585722"/>
              <a:gd name="connsiteX50" fmla="*/ 2093885 w 4116885"/>
              <a:gd name="connsiteY50" fmla="*/ 3429350 h 3585722"/>
              <a:gd name="connsiteX51" fmla="*/ 2049208 w 4116885"/>
              <a:gd name="connsiteY51" fmla="*/ 3411479 h 3585722"/>
              <a:gd name="connsiteX52" fmla="*/ 2003041 w 4116885"/>
              <a:gd name="connsiteY52" fmla="*/ 3399565 h 3585722"/>
              <a:gd name="connsiteX53" fmla="*/ 1956874 w 4116885"/>
              <a:gd name="connsiteY53" fmla="*/ 3393607 h 3585722"/>
              <a:gd name="connsiteX54" fmla="*/ 1907728 w 4116885"/>
              <a:gd name="connsiteY54" fmla="*/ 3393607 h 3585722"/>
              <a:gd name="connsiteX55" fmla="*/ 1857094 w 4116885"/>
              <a:gd name="connsiteY55" fmla="*/ 3396587 h 3585722"/>
              <a:gd name="connsiteX56" fmla="*/ 1806460 w 4116885"/>
              <a:gd name="connsiteY56" fmla="*/ 3402543 h 3585722"/>
              <a:gd name="connsiteX57" fmla="*/ 1755825 w 4116885"/>
              <a:gd name="connsiteY57" fmla="*/ 3409991 h 3585722"/>
              <a:gd name="connsiteX58" fmla="*/ 1705189 w 4116885"/>
              <a:gd name="connsiteY58" fmla="*/ 3415946 h 3585722"/>
              <a:gd name="connsiteX59" fmla="*/ 1654555 w 4116885"/>
              <a:gd name="connsiteY59" fmla="*/ 3420415 h 3585722"/>
              <a:gd name="connsiteX60" fmla="*/ 1606901 w 4116885"/>
              <a:gd name="connsiteY60" fmla="*/ 3418925 h 3585722"/>
              <a:gd name="connsiteX61" fmla="*/ 1560733 w 4116885"/>
              <a:gd name="connsiteY61" fmla="*/ 3412968 h 3585722"/>
              <a:gd name="connsiteX62" fmla="*/ 1516055 w 4116885"/>
              <a:gd name="connsiteY62" fmla="*/ 3399565 h 3585722"/>
              <a:gd name="connsiteX63" fmla="*/ 1478825 w 4116885"/>
              <a:gd name="connsiteY63" fmla="*/ 3380204 h 3585722"/>
              <a:gd name="connsiteX64" fmla="*/ 1443081 w 4116885"/>
              <a:gd name="connsiteY64" fmla="*/ 3354887 h 3585722"/>
              <a:gd name="connsiteX65" fmla="*/ 1411808 w 4116885"/>
              <a:gd name="connsiteY65" fmla="*/ 3325101 h 3585722"/>
              <a:gd name="connsiteX66" fmla="*/ 1380533 w 4116885"/>
              <a:gd name="connsiteY66" fmla="*/ 3290849 h 3585722"/>
              <a:gd name="connsiteX67" fmla="*/ 1352239 w 4116885"/>
              <a:gd name="connsiteY67" fmla="*/ 3255107 h 3585722"/>
              <a:gd name="connsiteX68" fmla="*/ 1323942 w 4116885"/>
              <a:gd name="connsiteY68" fmla="*/ 3217874 h 3585722"/>
              <a:gd name="connsiteX69" fmla="*/ 1295647 w 4116885"/>
              <a:gd name="connsiteY69" fmla="*/ 3180643 h 3585722"/>
              <a:gd name="connsiteX70" fmla="*/ 1267352 w 4116885"/>
              <a:gd name="connsiteY70" fmla="*/ 3144902 h 3585722"/>
              <a:gd name="connsiteX71" fmla="*/ 1237566 w 4116885"/>
              <a:gd name="connsiteY71" fmla="*/ 3110649 h 3585722"/>
              <a:gd name="connsiteX72" fmla="*/ 1203314 w 4116885"/>
              <a:gd name="connsiteY72" fmla="*/ 3080861 h 3585722"/>
              <a:gd name="connsiteX73" fmla="*/ 1170550 w 4116885"/>
              <a:gd name="connsiteY73" fmla="*/ 3054056 h 3585722"/>
              <a:gd name="connsiteX74" fmla="*/ 1133319 w 4116885"/>
              <a:gd name="connsiteY74" fmla="*/ 3033207 h 3585722"/>
              <a:gd name="connsiteX75" fmla="*/ 1093109 w 4116885"/>
              <a:gd name="connsiteY75" fmla="*/ 3015336 h 3585722"/>
              <a:gd name="connsiteX76" fmla="*/ 1049921 w 4116885"/>
              <a:gd name="connsiteY76" fmla="*/ 3000442 h 3585722"/>
              <a:gd name="connsiteX77" fmla="*/ 1005242 w 4116885"/>
              <a:gd name="connsiteY77" fmla="*/ 2987039 h 3585722"/>
              <a:gd name="connsiteX78" fmla="*/ 960566 w 4116885"/>
              <a:gd name="connsiteY78" fmla="*/ 2975125 h 3585722"/>
              <a:gd name="connsiteX79" fmla="*/ 914400 w 4116885"/>
              <a:gd name="connsiteY79" fmla="*/ 2963209 h 3585722"/>
              <a:gd name="connsiteX80" fmla="*/ 871211 w 4116885"/>
              <a:gd name="connsiteY80" fmla="*/ 2949806 h 3585722"/>
              <a:gd name="connsiteX81" fmla="*/ 828022 w 4116885"/>
              <a:gd name="connsiteY81" fmla="*/ 2934914 h 3585722"/>
              <a:gd name="connsiteX82" fmla="*/ 787813 w 4116885"/>
              <a:gd name="connsiteY82" fmla="*/ 2917043 h 3585722"/>
              <a:gd name="connsiteX83" fmla="*/ 752072 w 4116885"/>
              <a:gd name="connsiteY83" fmla="*/ 2894704 h 3585722"/>
              <a:gd name="connsiteX84" fmla="*/ 719306 w 4116885"/>
              <a:gd name="connsiteY84" fmla="*/ 2867898 h 3585722"/>
              <a:gd name="connsiteX85" fmla="*/ 692502 w 4116885"/>
              <a:gd name="connsiteY85" fmla="*/ 2835134 h 3585722"/>
              <a:gd name="connsiteX86" fmla="*/ 670163 w 4116885"/>
              <a:gd name="connsiteY86" fmla="*/ 2799391 h 3585722"/>
              <a:gd name="connsiteX87" fmla="*/ 652291 w 4116885"/>
              <a:gd name="connsiteY87" fmla="*/ 2759180 h 3585722"/>
              <a:gd name="connsiteX88" fmla="*/ 637399 w 4116885"/>
              <a:gd name="connsiteY88" fmla="*/ 2715993 h 3585722"/>
              <a:gd name="connsiteX89" fmla="*/ 623997 w 4116885"/>
              <a:gd name="connsiteY89" fmla="*/ 2672804 h 3585722"/>
              <a:gd name="connsiteX90" fmla="*/ 612083 w 4116885"/>
              <a:gd name="connsiteY90" fmla="*/ 2626638 h 3585722"/>
              <a:gd name="connsiteX91" fmla="*/ 600169 w 4116885"/>
              <a:gd name="connsiteY91" fmla="*/ 2581960 h 3585722"/>
              <a:gd name="connsiteX92" fmla="*/ 586764 w 4116885"/>
              <a:gd name="connsiteY92" fmla="*/ 2537281 h 3585722"/>
              <a:gd name="connsiteX93" fmla="*/ 571872 w 4116885"/>
              <a:gd name="connsiteY93" fmla="*/ 2494092 h 3585722"/>
              <a:gd name="connsiteX94" fmla="*/ 554000 w 4116885"/>
              <a:gd name="connsiteY94" fmla="*/ 2453882 h 3585722"/>
              <a:gd name="connsiteX95" fmla="*/ 533152 w 4116885"/>
              <a:gd name="connsiteY95" fmla="*/ 2416651 h 3585722"/>
              <a:gd name="connsiteX96" fmla="*/ 506346 w 4116885"/>
              <a:gd name="connsiteY96" fmla="*/ 2383887 h 3585722"/>
              <a:gd name="connsiteX97" fmla="*/ 476561 w 4116885"/>
              <a:gd name="connsiteY97" fmla="*/ 2349633 h 3585722"/>
              <a:gd name="connsiteX98" fmla="*/ 442308 w 4116885"/>
              <a:gd name="connsiteY98" fmla="*/ 2319849 h 3585722"/>
              <a:gd name="connsiteX99" fmla="*/ 405075 w 4116885"/>
              <a:gd name="connsiteY99" fmla="*/ 2291554 h 3585722"/>
              <a:gd name="connsiteX100" fmla="*/ 367844 w 4116885"/>
              <a:gd name="connsiteY100" fmla="*/ 2263257 h 3585722"/>
              <a:gd name="connsiteX101" fmla="*/ 330615 w 4116885"/>
              <a:gd name="connsiteY101" fmla="*/ 2234962 h 3585722"/>
              <a:gd name="connsiteX102" fmla="*/ 294872 w 4116885"/>
              <a:gd name="connsiteY102" fmla="*/ 2206664 h 3585722"/>
              <a:gd name="connsiteX103" fmla="*/ 260619 w 4116885"/>
              <a:gd name="connsiteY103" fmla="*/ 2175390 h 3585722"/>
              <a:gd name="connsiteX104" fmla="*/ 230835 w 4116885"/>
              <a:gd name="connsiteY104" fmla="*/ 2144116 h 3585722"/>
              <a:gd name="connsiteX105" fmla="*/ 205519 w 4116885"/>
              <a:gd name="connsiteY105" fmla="*/ 2108372 h 3585722"/>
              <a:gd name="connsiteX106" fmla="*/ 186158 w 4116885"/>
              <a:gd name="connsiteY106" fmla="*/ 2071141 h 3585722"/>
              <a:gd name="connsiteX107" fmla="*/ 172755 w 4116885"/>
              <a:gd name="connsiteY107" fmla="*/ 2026465 h 3585722"/>
              <a:gd name="connsiteX108" fmla="*/ 166797 w 4116885"/>
              <a:gd name="connsiteY108" fmla="*/ 1980297 h 3585722"/>
              <a:gd name="connsiteX109" fmla="*/ 165306 w 4116885"/>
              <a:gd name="connsiteY109" fmla="*/ 1932640 h 3585722"/>
              <a:gd name="connsiteX110" fmla="*/ 169775 w 4116885"/>
              <a:gd name="connsiteY110" fmla="*/ 1882006 h 3585722"/>
              <a:gd name="connsiteX111" fmla="*/ 175733 w 4116885"/>
              <a:gd name="connsiteY111" fmla="*/ 1831370 h 3585722"/>
              <a:gd name="connsiteX112" fmla="*/ 183178 w 4116885"/>
              <a:gd name="connsiteY112" fmla="*/ 1780735 h 3585722"/>
              <a:gd name="connsiteX113" fmla="*/ 189136 w 4116885"/>
              <a:gd name="connsiteY113" fmla="*/ 1730101 h 3585722"/>
              <a:gd name="connsiteX114" fmla="*/ 192116 w 4116885"/>
              <a:gd name="connsiteY114" fmla="*/ 1679466 h 3585722"/>
              <a:gd name="connsiteX115" fmla="*/ 192116 w 4116885"/>
              <a:gd name="connsiteY115" fmla="*/ 1630319 h 3585722"/>
              <a:gd name="connsiteX116" fmla="*/ 186158 w 4116885"/>
              <a:gd name="connsiteY116" fmla="*/ 1584152 h 3585722"/>
              <a:gd name="connsiteX117" fmla="*/ 174244 w 4116885"/>
              <a:gd name="connsiteY117" fmla="*/ 1537986 h 3585722"/>
              <a:gd name="connsiteX118" fmla="*/ 156372 w 4116885"/>
              <a:gd name="connsiteY118" fmla="*/ 1494795 h 3585722"/>
              <a:gd name="connsiteX119" fmla="*/ 134033 w 4116885"/>
              <a:gd name="connsiteY119" fmla="*/ 1450119 h 3585722"/>
              <a:gd name="connsiteX120" fmla="*/ 108716 w 4116885"/>
              <a:gd name="connsiteY120" fmla="*/ 1405442 h 3585722"/>
              <a:gd name="connsiteX121" fmla="*/ 81910 w 4116885"/>
              <a:gd name="connsiteY121" fmla="*/ 1360762 h 3585722"/>
              <a:gd name="connsiteX122" fmla="*/ 56594 w 4116885"/>
              <a:gd name="connsiteY122" fmla="*/ 1317574 h 3585722"/>
              <a:gd name="connsiteX123" fmla="*/ 34253 w 4116885"/>
              <a:gd name="connsiteY123" fmla="*/ 1271407 h 3585722"/>
              <a:gd name="connsiteX124" fmla="*/ 16383 w 4116885"/>
              <a:gd name="connsiteY124" fmla="*/ 1226729 h 3585722"/>
              <a:gd name="connsiteX125" fmla="*/ 4469 w 4116885"/>
              <a:gd name="connsiteY125" fmla="*/ 1180561 h 3585722"/>
              <a:gd name="connsiteX126" fmla="*/ 0 w 4116885"/>
              <a:gd name="connsiteY126" fmla="*/ 1132905 h 3585722"/>
              <a:gd name="connsiteX127" fmla="*/ 4469 w 4116885"/>
              <a:gd name="connsiteY127" fmla="*/ 1085249 h 3585722"/>
              <a:gd name="connsiteX128" fmla="*/ 16383 w 4116885"/>
              <a:gd name="connsiteY128" fmla="*/ 1039083 h 3585722"/>
              <a:gd name="connsiteX129" fmla="*/ 34253 w 4116885"/>
              <a:gd name="connsiteY129" fmla="*/ 994403 h 3585722"/>
              <a:gd name="connsiteX130" fmla="*/ 56594 w 4116885"/>
              <a:gd name="connsiteY130" fmla="*/ 948238 h 3585722"/>
              <a:gd name="connsiteX131" fmla="*/ 81910 w 4116885"/>
              <a:gd name="connsiteY131" fmla="*/ 905048 h 3585722"/>
              <a:gd name="connsiteX132" fmla="*/ 108716 w 4116885"/>
              <a:gd name="connsiteY132" fmla="*/ 860370 h 3585722"/>
              <a:gd name="connsiteX133" fmla="*/ 134033 w 4116885"/>
              <a:gd name="connsiteY133" fmla="*/ 815693 h 3585722"/>
              <a:gd name="connsiteX134" fmla="*/ 156372 w 4116885"/>
              <a:gd name="connsiteY134" fmla="*/ 771015 h 3585722"/>
              <a:gd name="connsiteX135" fmla="*/ 174244 w 4116885"/>
              <a:gd name="connsiteY135" fmla="*/ 727825 h 3585722"/>
              <a:gd name="connsiteX136" fmla="*/ 186158 w 4116885"/>
              <a:gd name="connsiteY136" fmla="*/ 681658 h 3585722"/>
              <a:gd name="connsiteX137" fmla="*/ 192116 w 4116885"/>
              <a:gd name="connsiteY137" fmla="*/ 635491 h 3585722"/>
              <a:gd name="connsiteX138" fmla="*/ 192116 w 4116885"/>
              <a:gd name="connsiteY138" fmla="*/ 586346 h 3585722"/>
              <a:gd name="connsiteX139" fmla="*/ 189136 w 4116885"/>
              <a:gd name="connsiteY139" fmla="*/ 535711 h 3585722"/>
              <a:gd name="connsiteX140" fmla="*/ 183178 w 4116885"/>
              <a:gd name="connsiteY140" fmla="*/ 485075 h 3585722"/>
              <a:gd name="connsiteX141" fmla="*/ 175733 w 4116885"/>
              <a:gd name="connsiteY141" fmla="*/ 434440 h 3585722"/>
              <a:gd name="connsiteX142" fmla="*/ 169775 w 4116885"/>
              <a:gd name="connsiteY142" fmla="*/ 383806 h 3585722"/>
              <a:gd name="connsiteX143" fmla="*/ 165306 w 4116885"/>
              <a:gd name="connsiteY143" fmla="*/ 333172 h 3585722"/>
              <a:gd name="connsiteX144" fmla="*/ 166797 w 4116885"/>
              <a:gd name="connsiteY144" fmla="*/ 285515 h 3585722"/>
              <a:gd name="connsiteX145" fmla="*/ 172755 w 4116885"/>
              <a:gd name="connsiteY145" fmla="*/ 239348 h 3585722"/>
              <a:gd name="connsiteX146" fmla="*/ 186158 w 4116885"/>
              <a:gd name="connsiteY146" fmla="*/ 194669 h 3585722"/>
              <a:gd name="connsiteX147" fmla="*/ 205519 w 4116885"/>
              <a:gd name="connsiteY147" fmla="*/ 157438 h 3585722"/>
              <a:gd name="connsiteX148" fmla="*/ 230835 w 4116885"/>
              <a:gd name="connsiteY148" fmla="*/ 121696 h 3585722"/>
              <a:gd name="connsiteX149" fmla="*/ 260619 w 4116885"/>
              <a:gd name="connsiteY149" fmla="*/ 90421 h 3585722"/>
              <a:gd name="connsiteX150" fmla="*/ 294872 w 4116885"/>
              <a:gd name="connsiteY150" fmla="*/ 59147 h 3585722"/>
              <a:gd name="connsiteX151" fmla="*/ 330615 w 4116885"/>
              <a:gd name="connsiteY151" fmla="*/ 30850 h 3585722"/>
              <a:gd name="connsiteX152" fmla="*/ 367844 w 4116885"/>
              <a:gd name="connsiteY152" fmla="*/ 2553 h 358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4116885" h="3585722">
                <a:moveTo>
                  <a:pt x="371204" y="0"/>
                </a:moveTo>
                <a:lnTo>
                  <a:pt x="4116885" y="0"/>
                </a:lnTo>
                <a:lnTo>
                  <a:pt x="4116885" y="2920084"/>
                </a:lnTo>
                <a:lnTo>
                  <a:pt x="4083518" y="2934914"/>
                </a:lnTo>
                <a:lnTo>
                  <a:pt x="4040331" y="2949806"/>
                </a:lnTo>
                <a:lnTo>
                  <a:pt x="3997143" y="2963209"/>
                </a:lnTo>
                <a:lnTo>
                  <a:pt x="3950976" y="2975125"/>
                </a:lnTo>
                <a:lnTo>
                  <a:pt x="3906298" y="2987039"/>
                </a:lnTo>
                <a:lnTo>
                  <a:pt x="3861622" y="3000442"/>
                </a:lnTo>
                <a:lnTo>
                  <a:pt x="3818433" y="3015336"/>
                </a:lnTo>
                <a:lnTo>
                  <a:pt x="3778225" y="3033207"/>
                </a:lnTo>
                <a:lnTo>
                  <a:pt x="3740994" y="3054056"/>
                </a:lnTo>
                <a:lnTo>
                  <a:pt x="3708230" y="3080861"/>
                </a:lnTo>
                <a:lnTo>
                  <a:pt x="3673977" y="3110649"/>
                </a:lnTo>
                <a:lnTo>
                  <a:pt x="3644190" y="3144902"/>
                </a:lnTo>
                <a:lnTo>
                  <a:pt x="3615895" y="3180643"/>
                </a:lnTo>
                <a:lnTo>
                  <a:pt x="3587600" y="3217874"/>
                </a:lnTo>
                <a:lnTo>
                  <a:pt x="3559305" y="3255107"/>
                </a:lnTo>
                <a:lnTo>
                  <a:pt x="3531009" y="3290849"/>
                </a:lnTo>
                <a:lnTo>
                  <a:pt x="3499734" y="3325101"/>
                </a:lnTo>
                <a:lnTo>
                  <a:pt x="3468459" y="3354887"/>
                </a:lnTo>
                <a:lnTo>
                  <a:pt x="3432719" y="3380204"/>
                </a:lnTo>
                <a:lnTo>
                  <a:pt x="3395487" y="3399565"/>
                </a:lnTo>
                <a:lnTo>
                  <a:pt x="3350809" y="3412968"/>
                </a:lnTo>
                <a:lnTo>
                  <a:pt x="3304642" y="3418925"/>
                </a:lnTo>
                <a:lnTo>
                  <a:pt x="3256988" y="3420415"/>
                </a:lnTo>
                <a:lnTo>
                  <a:pt x="3206353" y="3415946"/>
                </a:lnTo>
                <a:lnTo>
                  <a:pt x="3155719" y="3409991"/>
                </a:lnTo>
                <a:lnTo>
                  <a:pt x="3105083" y="3402543"/>
                </a:lnTo>
                <a:lnTo>
                  <a:pt x="3054450" y="3396587"/>
                </a:lnTo>
                <a:lnTo>
                  <a:pt x="3003814" y="3393607"/>
                </a:lnTo>
                <a:lnTo>
                  <a:pt x="2954669" y="3393607"/>
                </a:lnTo>
                <a:lnTo>
                  <a:pt x="2908503" y="3399565"/>
                </a:lnTo>
                <a:lnTo>
                  <a:pt x="2860847" y="3411479"/>
                </a:lnTo>
                <a:lnTo>
                  <a:pt x="2817659" y="3429350"/>
                </a:lnTo>
                <a:lnTo>
                  <a:pt x="2772981" y="3453178"/>
                </a:lnTo>
                <a:lnTo>
                  <a:pt x="2728305" y="3477008"/>
                </a:lnTo>
                <a:lnTo>
                  <a:pt x="2683627" y="3503814"/>
                </a:lnTo>
                <a:lnTo>
                  <a:pt x="2640437" y="3529131"/>
                </a:lnTo>
                <a:lnTo>
                  <a:pt x="2594272" y="3551469"/>
                </a:lnTo>
                <a:lnTo>
                  <a:pt x="2549594" y="3569341"/>
                </a:lnTo>
                <a:lnTo>
                  <a:pt x="2503426" y="3581255"/>
                </a:lnTo>
                <a:lnTo>
                  <a:pt x="2455772" y="3585722"/>
                </a:lnTo>
                <a:lnTo>
                  <a:pt x="2408116" y="3581255"/>
                </a:lnTo>
                <a:lnTo>
                  <a:pt x="2361949" y="3569341"/>
                </a:lnTo>
                <a:lnTo>
                  <a:pt x="2317272" y="3551469"/>
                </a:lnTo>
                <a:lnTo>
                  <a:pt x="2271105" y="3529131"/>
                </a:lnTo>
                <a:lnTo>
                  <a:pt x="2227917" y="3503814"/>
                </a:lnTo>
                <a:lnTo>
                  <a:pt x="2183239" y="3477008"/>
                </a:lnTo>
                <a:lnTo>
                  <a:pt x="2138561" y="3453178"/>
                </a:lnTo>
                <a:lnTo>
                  <a:pt x="2093885" y="3429350"/>
                </a:lnTo>
                <a:lnTo>
                  <a:pt x="2049208" y="3411479"/>
                </a:lnTo>
                <a:lnTo>
                  <a:pt x="2003041" y="3399565"/>
                </a:lnTo>
                <a:lnTo>
                  <a:pt x="1956874" y="3393607"/>
                </a:lnTo>
                <a:lnTo>
                  <a:pt x="1907728" y="3393607"/>
                </a:lnTo>
                <a:lnTo>
                  <a:pt x="1857094" y="3396587"/>
                </a:lnTo>
                <a:lnTo>
                  <a:pt x="1806460" y="3402543"/>
                </a:lnTo>
                <a:lnTo>
                  <a:pt x="1755825" y="3409991"/>
                </a:lnTo>
                <a:lnTo>
                  <a:pt x="1705189" y="3415946"/>
                </a:lnTo>
                <a:lnTo>
                  <a:pt x="1654555" y="3420415"/>
                </a:lnTo>
                <a:lnTo>
                  <a:pt x="1606901" y="3418925"/>
                </a:lnTo>
                <a:lnTo>
                  <a:pt x="1560733" y="3412968"/>
                </a:lnTo>
                <a:lnTo>
                  <a:pt x="1516055" y="3399565"/>
                </a:lnTo>
                <a:lnTo>
                  <a:pt x="1478825" y="3380204"/>
                </a:lnTo>
                <a:lnTo>
                  <a:pt x="1443081" y="3354887"/>
                </a:lnTo>
                <a:lnTo>
                  <a:pt x="1411808" y="3325101"/>
                </a:lnTo>
                <a:lnTo>
                  <a:pt x="1380533" y="3290849"/>
                </a:lnTo>
                <a:lnTo>
                  <a:pt x="1352239" y="3255107"/>
                </a:lnTo>
                <a:lnTo>
                  <a:pt x="1323942" y="3217874"/>
                </a:lnTo>
                <a:lnTo>
                  <a:pt x="1295647" y="3180643"/>
                </a:lnTo>
                <a:lnTo>
                  <a:pt x="1267352" y="3144902"/>
                </a:lnTo>
                <a:lnTo>
                  <a:pt x="1237566" y="3110649"/>
                </a:lnTo>
                <a:lnTo>
                  <a:pt x="1203314" y="3080861"/>
                </a:lnTo>
                <a:lnTo>
                  <a:pt x="1170550" y="3054056"/>
                </a:lnTo>
                <a:lnTo>
                  <a:pt x="1133319" y="3033207"/>
                </a:lnTo>
                <a:lnTo>
                  <a:pt x="1093109" y="3015336"/>
                </a:lnTo>
                <a:lnTo>
                  <a:pt x="1049921" y="3000442"/>
                </a:lnTo>
                <a:lnTo>
                  <a:pt x="1005242" y="2987039"/>
                </a:lnTo>
                <a:lnTo>
                  <a:pt x="960566" y="2975125"/>
                </a:lnTo>
                <a:lnTo>
                  <a:pt x="914400" y="2963209"/>
                </a:lnTo>
                <a:lnTo>
                  <a:pt x="871211" y="2949806"/>
                </a:lnTo>
                <a:lnTo>
                  <a:pt x="828022" y="2934914"/>
                </a:lnTo>
                <a:lnTo>
                  <a:pt x="787813" y="2917043"/>
                </a:lnTo>
                <a:lnTo>
                  <a:pt x="752072" y="2894704"/>
                </a:lnTo>
                <a:lnTo>
                  <a:pt x="719306" y="2867898"/>
                </a:lnTo>
                <a:lnTo>
                  <a:pt x="692502" y="2835134"/>
                </a:lnTo>
                <a:lnTo>
                  <a:pt x="670163" y="2799391"/>
                </a:lnTo>
                <a:lnTo>
                  <a:pt x="652291" y="2759180"/>
                </a:lnTo>
                <a:lnTo>
                  <a:pt x="637399" y="2715993"/>
                </a:lnTo>
                <a:lnTo>
                  <a:pt x="623997" y="2672804"/>
                </a:lnTo>
                <a:lnTo>
                  <a:pt x="612083" y="2626638"/>
                </a:lnTo>
                <a:lnTo>
                  <a:pt x="600169" y="2581960"/>
                </a:lnTo>
                <a:lnTo>
                  <a:pt x="586764" y="2537281"/>
                </a:lnTo>
                <a:lnTo>
                  <a:pt x="571872" y="2494092"/>
                </a:lnTo>
                <a:lnTo>
                  <a:pt x="554000" y="2453882"/>
                </a:lnTo>
                <a:lnTo>
                  <a:pt x="533152" y="2416651"/>
                </a:lnTo>
                <a:lnTo>
                  <a:pt x="506346" y="2383887"/>
                </a:lnTo>
                <a:lnTo>
                  <a:pt x="476561" y="2349633"/>
                </a:lnTo>
                <a:lnTo>
                  <a:pt x="442308" y="2319849"/>
                </a:lnTo>
                <a:lnTo>
                  <a:pt x="405075" y="2291554"/>
                </a:lnTo>
                <a:lnTo>
                  <a:pt x="367844" y="2263257"/>
                </a:lnTo>
                <a:lnTo>
                  <a:pt x="330615" y="2234962"/>
                </a:lnTo>
                <a:lnTo>
                  <a:pt x="294872" y="2206664"/>
                </a:lnTo>
                <a:lnTo>
                  <a:pt x="260619" y="2175390"/>
                </a:lnTo>
                <a:lnTo>
                  <a:pt x="230835" y="2144116"/>
                </a:lnTo>
                <a:lnTo>
                  <a:pt x="205519" y="2108372"/>
                </a:lnTo>
                <a:lnTo>
                  <a:pt x="186158" y="2071141"/>
                </a:lnTo>
                <a:lnTo>
                  <a:pt x="172755" y="2026465"/>
                </a:lnTo>
                <a:lnTo>
                  <a:pt x="166797" y="1980297"/>
                </a:lnTo>
                <a:lnTo>
                  <a:pt x="165306" y="1932640"/>
                </a:lnTo>
                <a:lnTo>
                  <a:pt x="169775" y="1882006"/>
                </a:lnTo>
                <a:lnTo>
                  <a:pt x="175733" y="1831370"/>
                </a:lnTo>
                <a:lnTo>
                  <a:pt x="183178" y="1780735"/>
                </a:lnTo>
                <a:lnTo>
                  <a:pt x="189136" y="1730101"/>
                </a:lnTo>
                <a:lnTo>
                  <a:pt x="192116" y="1679466"/>
                </a:lnTo>
                <a:lnTo>
                  <a:pt x="192116" y="1630319"/>
                </a:lnTo>
                <a:lnTo>
                  <a:pt x="186158" y="1584152"/>
                </a:lnTo>
                <a:lnTo>
                  <a:pt x="174244" y="1537986"/>
                </a:lnTo>
                <a:lnTo>
                  <a:pt x="156372" y="1494795"/>
                </a:lnTo>
                <a:lnTo>
                  <a:pt x="134033" y="1450119"/>
                </a:lnTo>
                <a:lnTo>
                  <a:pt x="108716" y="1405442"/>
                </a:lnTo>
                <a:lnTo>
                  <a:pt x="81910" y="1360762"/>
                </a:lnTo>
                <a:lnTo>
                  <a:pt x="56594" y="1317574"/>
                </a:lnTo>
                <a:lnTo>
                  <a:pt x="34253" y="1271407"/>
                </a:lnTo>
                <a:lnTo>
                  <a:pt x="16383" y="1226729"/>
                </a:lnTo>
                <a:lnTo>
                  <a:pt x="4469" y="1180561"/>
                </a:lnTo>
                <a:lnTo>
                  <a:pt x="0" y="1132905"/>
                </a:lnTo>
                <a:lnTo>
                  <a:pt x="4469" y="1085249"/>
                </a:lnTo>
                <a:lnTo>
                  <a:pt x="16383" y="1039083"/>
                </a:lnTo>
                <a:lnTo>
                  <a:pt x="34253" y="994403"/>
                </a:lnTo>
                <a:lnTo>
                  <a:pt x="56594" y="948238"/>
                </a:lnTo>
                <a:lnTo>
                  <a:pt x="81910" y="905048"/>
                </a:lnTo>
                <a:lnTo>
                  <a:pt x="108716" y="860370"/>
                </a:lnTo>
                <a:lnTo>
                  <a:pt x="134033" y="815693"/>
                </a:lnTo>
                <a:lnTo>
                  <a:pt x="156372" y="771015"/>
                </a:lnTo>
                <a:lnTo>
                  <a:pt x="174244" y="727825"/>
                </a:lnTo>
                <a:lnTo>
                  <a:pt x="186158" y="681658"/>
                </a:lnTo>
                <a:lnTo>
                  <a:pt x="192116" y="635491"/>
                </a:lnTo>
                <a:lnTo>
                  <a:pt x="192116" y="586346"/>
                </a:lnTo>
                <a:lnTo>
                  <a:pt x="189136" y="535711"/>
                </a:lnTo>
                <a:lnTo>
                  <a:pt x="183178" y="485075"/>
                </a:lnTo>
                <a:lnTo>
                  <a:pt x="175733" y="434440"/>
                </a:lnTo>
                <a:lnTo>
                  <a:pt x="169775" y="383806"/>
                </a:lnTo>
                <a:lnTo>
                  <a:pt x="165306" y="333172"/>
                </a:lnTo>
                <a:lnTo>
                  <a:pt x="166797" y="285515"/>
                </a:lnTo>
                <a:lnTo>
                  <a:pt x="172755" y="239348"/>
                </a:lnTo>
                <a:lnTo>
                  <a:pt x="186158" y="194669"/>
                </a:lnTo>
                <a:lnTo>
                  <a:pt x="205519" y="157438"/>
                </a:lnTo>
                <a:lnTo>
                  <a:pt x="230835" y="121696"/>
                </a:lnTo>
                <a:lnTo>
                  <a:pt x="260619" y="90421"/>
                </a:lnTo>
                <a:lnTo>
                  <a:pt x="294872" y="59147"/>
                </a:lnTo>
                <a:lnTo>
                  <a:pt x="330615" y="30850"/>
                </a:lnTo>
                <a:lnTo>
                  <a:pt x="367844" y="2553"/>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Grafik 5" descr="Professorin Silhouette">
            <a:extLst>
              <a:ext uri="{FF2B5EF4-FFF2-40B4-BE49-F238E27FC236}">
                <a16:creationId xmlns:a16="http://schemas.microsoft.com/office/drawing/2014/main" id="{728F7479-3E3F-BAE0-4B39-57E1A53D7E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46517" y="209550"/>
            <a:ext cx="2505075" cy="2505075"/>
          </a:xfrm>
          <a:prstGeom prst="rect">
            <a:avLst/>
          </a:prstGeom>
        </p:spPr>
      </p:pic>
      <p:sp>
        <p:nvSpPr>
          <p:cNvPr id="23" name="Freeform: Shape 22">
            <a:extLst>
              <a:ext uri="{FF2B5EF4-FFF2-40B4-BE49-F238E27FC236}">
                <a16:creationId xmlns:a16="http://schemas.microsoft.com/office/drawing/2014/main" id="{2AD292BD-58D8-4261-AD54-80C939F13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78598" y="3909952"/>
            <a:ext cx="3313402" cy="2948047"/>
          </a:xfrm>
          <a:custGeom>
            <a:avLst/>
            <a:gdLst>
              <a:gd name="connsiteX0" fmla="*/ 1934947 w 3313402"/>
              <a:gd name="connsiteY0" fmla="*/ 0 h 2948047"/>
              <a:gd name="connsiteX1" fmla="*/ 1972495 w 3313402"/>
              <a:gd name="connsiteY1" fmla="*/ 3519 h 2948047"/>
              <a:gd name="connsiteX2" fmla="*/ 2008871 w 3313402"/>
              <a:gd name="connsiteY2" fmla="*/ 12907 h 2948047"/>
              <a:gd name="connsiteX3" fmla="*/ 2044074 w 3313402"/>
              <a:gd name="connsiteY3" fmla="*/ 26988 h 2948047"/>
              <a:gd name="connsiteX4" fmla="*/ 2080448 w 3313402"/>
              <a:gd name="connsiteY4" fmla="*/ 44589 h 2948047"/>
              <a:gd name="connsiteX5" fmla="*/ 2114478 w 3313402"/>
              <a:gd name="connsiteY5" fmla="*/ 64537 h 2948047"/>
              <a:gd name="connsiteX6" fmla="*/ 2149681 w 3313402"/>
              <a:gd name="connsiteY6" fmla="*/ 85659 h 2948047"/>
              <a:gd name="connsiteX7" fmla="*/ 2184882 w 3313402"/>
              <a:gd name="connsiteY7" fmla="*/ 104433 h 2948047"/>
              <a:gd name="connsiteX8" fmla="*/ 2220084 w 3313402"/>
              <a:gd name="connsiteY8" fmla="*/ 123208 h 2948047"/>
              <a:gd name="connsiteX9" fmla="*/ 2254113 w 3313402"/>
              <a:gd name="connsiteY9" fmla="*/ 137288 h 2948047"/>
              <a:gd name="connsiteX10" fmla="*/ 2291662 w 3313402"/>
              <a:gd name="connsiteY10" fmla="*/ 146675 h 2948047"/>
              <a:gd name="connsiteX11" fmla="*/ 2328037 w 3313402"/>
              <a:gd name="connsiteY11" fmla="*/ 151369 h 2948047"/>
              <a:gd name="connsiteX12" fmla="*/ 2366759 w 3313402"/>
              <a:gd name="connsiteY12" fmla="*/ 151369 h 2948047"/>
              <a:gd name="connsiteX13" fmla="*/ 2406656 w 3313402"/>
              <a:gd name="connsiteY13" fmla="*/ 149023 h 2948047"/>
              <a:gd name="connsiteX14" fmla="*/ 2446551 w 3313402"/>
              <a:gd name="connsiteY14" fmla="*/ 144329 h 2948047"/>
              <a:gd name="connsiteX15" fmla="*/ 2486448 w 3313402"/>
              <a:gd name="connsiteY15" fmla="*/ 138462 h 2948047"/>
              <a:gd name="connsiteX16" fmla="*/ 2526343 w 3313402"/>
              <a:gd name="connsiteY16" fmla="*/ 133769 h 2948047"/>
              <a:gd name="connsiteX17" fmla="*/ 2566239 w 3313402"/>
              <a:gd name="connsiteY17" fmla="*/ 130247 h 2948047"/>
              <a:gd name="connsiteX18" fmla="*/ 2603787 w 3313402"/>
              <a:gd name="connsiteY18" fmla="*/ 131421 h 2948047"/>
              <a:gd name="connsiteX19" fmla="*/ 2640163 w 3313402"/>
              <a:gd name="connsiteY19" fmla="*/ 136115 h 2948047"/>
              <a:gd name="connsiteX20" fmla="*/ 2675366 w 3313402"/>
              <a:gd name="connsiteY20" fmla="*/ 146675 h 2948047"/>
              <a:gd name="connsiteX21" fmla="*/ 2704702 w 3313402"/>
              <a:gd name="connsiteY21" fmla="*/ 161930 h 2948047"/>
              <a:gd name="connsiteX22" fmla="*/ 2732862 w 3313402"/>
              <a:gd name="connsiteY22" fmla="*/ 181878 h 2948047"/>
              <a:gd name="connsiteX23" fmla="*/ 2757504 w 3313402"/>
              <a:gd name="connsiteY23" fmla="*/ 205346 h 2948047"/>
              <a:gd name="connsiteX24" fmla="*/ 2782146 w 3313402"/>
              <a:gd name="connsiteY24" fmla="*/ 232334 h 2948047"/>
              <a:gd name="connsiteX25" fmla="*/ 2804440 w 3313402"/>
              <a:gd name="connsiteY25" fmla="*/ 260495 h 2948047"/>
              <a:gd name="connsiteX26" fmla="*/ 2826735 w 3313402"/>
              <a:gd name="connsiteY26" fmla="*/ 289831 h 2948047"/>
              <a:gd name="connsiteX27" fmla="*/ 2849030 w 3313402"/>
              <a:gd name="connsiteY27" fmla="*/ 319166 h 2948047"/>
              <a:gd name="connsiteX28" fmla="*/ 2871324 w 3313402"/>
              <a:gd name="connsiteY28" fmla="*/ 347327 h 2948047"/>
              <a:gd name="connsiteX29" fmla="*/ 2894793 w 3313402"/>
              <a:gd name="connsiteY29" fmla="*/ 374315 h 2948047"/>
              <a:gd name="connsiteX30" fmla="*/ 2921781 w 3313402"/>
              <a:gd name="connsiteY30" fmla="*/ 397785 h 2948047"/>
              <a:gd name="connsiteX31" fmla="*/ 2947597 w 3313402"/>
              <a:gd name="connsiteY31" fmla="*/ 418906 h 2948047"/>
              <a:gd name="connsiteX32" fmla="*/ 2976931 w 3313402"/>
              <a:gd name="connsiteY32" fmla="*/ 435332 h 2948047"/>
              <a:gd name="connsiteX33" fmla="*/ 3008614 w 3313402"/>
              <a:gd name="connsiteY33" fmla="*/ 449413 h 2948047"/>
              <a:gd name="connsiteX34" fmla="*/ 3042641 w 3313402"/>
              <a:gd name="connsiteY34" fmla="*/ 461147 h 2948047"/>
              <a:gd name="connsiteX35" fmla="*/ 3077843 w 3313402"/>
              <a:gd name="connsiteY35" fmla="*/ 471708 h 2948047"/>
              <a:gd name="connsiteX36" fmla="*/ 3113046 w 3313402"/>
              <a:gd name="connsiteY36" fmla="*/ 481096 h 2948047"/>
              <a:gd name="connsiteX37" fmla="*/ 3149422 w 3313402"/>
              <a:gd name="connsiteY37" fmla="*/ 490483 h 2948047"/>
              <a:gd name="connsiteX38" fmla="*/ 3183450 w 3313402"/>
              <a:gd name="connsiteY38" fmla="*/ 501044 h 2948047"/>
              <a:gd name="connsiteX39" fmla="*/ 3217478 w 3313402"/>
              <a:gd name="connsiteY39" fmla="*/ 512777 h 2948047"/>
              <a:gd name="connsiteX40" fmla="*/ 3249161 w 3313402"/>
              <a:gd name="connsiteY40" fmla="*/ 526859 h 2948047"/>
              <a:gd name="connsiteX41" fmla="*/ 3277323 w 3313402"/>
              <a:gd name="connsiteY41" fmla="*/ 544460 h 2948047"/>
              <a:gd name="connsiteX42" fmla="*/ 3303139 w 3313402"/>
              <a:gd name="connsiteY42" fmla="*/ 565581 h 2948047"/>
              <a:gd name="connsiteX43" fmla="*/ 3313402 w 3313402"/>
              <a:gd name="connsiteY43" fmla="*/ 578126 h 2948047"/>
              <a:gd name="connsiteX44" fmla="*/ 3313402 w 3313402"/>
              <a:gd name="connsiteY44" fmla="*/ 2948047 h 2948047"/>
              <a:gd name="connsiteX45" fmla="*/ 422306 w 3313402"/>
              <a:gd name="connsiteY45" fmla="*/ 2948047 h 2948047"/>
              <a:gd name="connsiteX46" fmla="*/ 420079 w 3313402"/>
              <a:gd name="connsiteY46" fmla="*/ 2944070 h 2948047"/>
              <a:gd name="connsiteX47" fmla="*/ 398960 w 3313402"/>
              <a:gd name="connsiteY47" fmla="*/ 2918255 h 2948047"/>
              <a:gd name="connsiteX48" fmla="*/ 375490 w 3313402"/>
              <a:gd name="connsiteY48" fmla="*/ 2891267 h 2948047"/>
              <a:gd name="connsiteX49" fmla="*/ 348502 w 3313402"/>
              <a:gd name="connsiteY49" fmla="*/ 2867799 h 2948047"/>
              <a:gd name="connsiteX50" fmla="*/ 319166 w 3313402"/>
              <a:gd name="connsiteY50" fmla="*/ 2845505 h 2948047"/>
              <a:gd name="connsiteX51" fmla="*/ 289832 w 3313402"/>
              <a:gd name="connsiteY51" fmla="*/ 2823210 h 2948047"/>
              <a:gd name="connsiteX52" fmla="*/ 260497 w 3313402"/>
              <a:gd name="connsiteY52" fmla="*/ 2800916 h 2948047"/>
              <a:gd name="connsiteX53" fmla="*/ 232334 w 3313402"/>
              <a:gd name="connsiteY53" fmla="*/ 2778620 h 2948047"/>
              <a:gd name="connsiteX54" fmla="*/ 205346 w 3313402"/>
              <a:gd name="connsiteY54" fmla="*/ 2753979 h 2948047"/>
              <a:gd name="connsiteX55" fmla="*/ 181878 w 3313402"/>
              <a:gd name="connsiteY55" fmla="*/ 2729338 h 2948047"/>
              <a:gd name="connsiteX56" fmla="*/ 161931 w 3313402"/>
              <a:gd name="connsiteY56" fmla="*/ 2701176 h 2948047"/>
              <a:gd name="connsiteX57" fmla="*/ 146677 w 3313402"/>
              <a:gd name="connsiteY57" fmla="*/ 2671841 h 2948047"/>
              <a:gd name="connsiteX58" fmla="*/ 136116 w 3313402"/>
              <a:gd name="connsiteY58" fmla="*/ 2636640 h 2948047"/>
              <a:gd name="connsiteX59" fmla="*/ 131422 w 3313402"/>
              <a:gd name="connsiteY59" fmla="*/ 2600264 h 2948047"/>
              <a:gd name="connsiteX60" fmla="*/ 130248 w 3313402"/>
              <a:gd name="connsiteY60" fmla="*/ 2562713 h 2948047"/>
              <a:gd name="connsiteX61" fmla="*/ 133769 w 3313402"/>
              <a:gd name="connsiteY61" fmla="*/ 2522818 h 2948047"/>
              <a:gd name="connsiteX62" fmla="*/ 138462 w 3313402"/>
              <a:gd name="connsiteY62" fmla="*/ 2482923 h 2948047"/>
              <a:gd name="connsiteX63" fmla="*/ 144329 w 3313402"/>
              <a:gd name="connsiteY63" fmla="*/ 2443026 h 2948047"/>
              <a:gd name="connsiteX64" fmla="*/ 149023 w 3313402"/>
              <a:gd name="connsiteY64" fmla="*/ 2403131 h 2948047"/>
              <a:gd name="connsiteX65" fmla="*/ 151371 w 3313402"/>
              <a:gd name="connsiteY65" fmla="*/ 2363236 h 2948047"/>
              <a:gd name="connsiteX66" fmla="*/ 151371 w 3313402"/>
              <a:gd name="connsiteY66" fmla="*/ 2324513 h 2948047"/>
              <a:gd name="connsiteX67" fmla="*/ 146677 w 3313402"/>
              <a:gd name="connsiteY67" fmla="*/ 2288138 h 2948047"/>
              <a:gd name="connsiteX68" fmla="*/ 137289 w 3313402"/>
              <a:gd name="connsiteY68" fmla="*/ 2251763 h 2948047"/>
              <a:gd name="connsiteX69" fmla="*/ 123208 w 3313402"/>
              <a:gd name="connsiteY69" fmla="*/ 2217733 h 2948047"/>
              <a:gd name="connsiteX70" fmla="*/ 105607 w 3313402"/>
              <a:gd name="connsiteY70" fmla="*/ 2182531 h 2948047"/>
              <a:gd name="connsiteX71" fmla="*/ 85659 w 3313402"/>
              <a:gd name="connsiteY71" fmla="*/ 2147330 h 2948047"/>
              <a:gd name="connsiteX72" fmla="*/ 64538 w 3313402"/>
              <a:gd name="connsiteY72" fmla="*/ 2112127 h 2948047"/>
              <a:gd name="connsiteX73" fmla="*/ 44590 w 3313402"/>
              <a:gd name="connsiteY73" fmla="*/ 2078098 h 2948047"/>
              <a:gd name="connsiteX74" fmla="*/ 26988 w 3313402"/>
              <a:gd name="connsiteY74" fmla="*/ 2041723 h 2948047"/>
              <a:gd name="connsiteX75" fmla="*/ 12908 w 3313402"/>
              <a:gd name="connsiteY75" fmla="*/ 2006521 h 2948047"/>
              <a:gd name="connsiteX76" fmla="*/ 3521 w 3313402"/>
              <a:gd name="connsiteY76" fmla="*/ 1970145 h 2948047"/>
              <a:gd name="connsiteX77" fmla="*/ 0 w 3313402"/>
              <a:gd name="connsiteY77" fmla="*/ 1932596 h 2948047"/>
              <a:gd name="connsiteX78" fmla="*/ 3521 w 3313402"/>
              <a:gd name="connsiteY78" fmla="*/ 1895048 h 2948047"/>
              <a:gd name="connsiteX79" fmla="*/ 12908 w 3313402"/>
              <a:gd name="connsiteY79" fmla="*/ 1858672 h 2948047"/>
              <a:gd name="connsiteX80" fmla="*/ 26988 w 3313402"/>
              <a:gd name="connsiteY80" fmla="*/ 1823470 h 2948047"/>
              <a:gd name="connsiteX81" fmla="*/ 44590 w 3313402"/>
              <a:gd name="connsiteY81" fmla="*/ 1787095 h 2948047"/>
              <a:gd name="connsiteX82" fmla="*/ 64538 w 3313402"/>
              <a:gd name="connsiteY82" fmla="*/ 1753065 h 2948047"/>
              <a:gd name="connsiteX83" fmla="*/ 85659 w 3313402"/>
              <a:gd name="connsiteY83" fmla="*/ 1717864 h 2948047"/>
              <a:gd name="connsiteX84" fmla="*/ 105607 w 3313402"/>
              <a:gd name="connsiteY84" fmla="*/ 1682661 h 2948047"/>
              <a:gd name="connsiteX85" fmla="*/ 123208 w 3313402"/>
              <a:gd name="connsiteY85" fmla="*/ 1647460 h 2948047"/>
              <a:gd name="connsiteX86" fmla="*/ 137289 w 3313402"/>
              <a:gd name="connsiteY86" fmla="*/ 1613430 h 2948047"/>
              <a:gd name="connsiteX87" fmla="*/ 146677 w 3313402"/>
              <a:gd name="connsiteY87" fmla="*/ 1577054 h 2948047"/>
              <a:gd name="connsiteX88" fmla="*/ 151371 w 3313402"/>
              <a:gd name="connsiteY88" fmla="*/ 1540680 h 2948047"/>
              <a:gd name="connsiteX89" fmla="*/ 151371 w 3313402"/>
              <a:gd name="connsiteY89" fmla="*/ 1501958 h 2948047"/>
              <a:gd name="connsiteX90" fmla="*/ 149023 w 3313402"/>
              <a:gd name="connsiteY90" fmla="*/ 1462061 h 2948047"/>
              <a:gd name="connsiteX91" fmla="*/ 144329 w 3313402"/>
              <a:gd name="connsiteY91" fmla="*/ 1422166 h 2948047"/>
              <a:gd name="connsiteX92" fmla="*/ 138462 w 3313402"/>
              <a:gd name="connsiteY92" fmla="*/ 1382269 h 2948047"/>
              <a:gd name="connsiteX93" fmla="*/ 133769 w 3313402"/>
              <a:gd name="connsiteY93" fmla="*/ 1342374 h 2948047"/>
              <a:gd name="connsiteX94" fmla="*/ 130248 w 3313402"/>
              <a:gd name="connsiteY94" fmla="*/ 1302479 h 2948047"/>
              <a:gd name="connsiteX95" fmla="*/ 131422 w 3313402"/>
              <a:gd name="connsiteY95" fmla="*/ 1264930 h 2948047"/>
              <a:gd name="connsiteX96" fmla="*/ 136116 w 3313402"/>
              <a:gd name="connsiteY96" fmla="*/ 1228554 h 2948047"/>
              <a:gd name="connsiteX97" fmla="*/ 146677 w 3313402"/>
              <a:gd name="connsiteY97" fmla="*/ 1193352 h 2948047"/>
              <a:gd name="connsiteX98" fmla="*/ 161931 w 3313402"/>
              <a:gd name="connsiteY98" fmla="*/ 1164017 h 2948047"/>
              <a:gd name="connsiteX99" fmla="*/ 181878 w 3313402"/>
              <a:gd name="connsiteY99" fmla="*/ 1135856 h 2948047"/>
              <a:gd name="connsiteX100" fmla="*/ 205346 w 3313402"/>
              <a:gd name="connsiteY100" fmla="*/ 1111214 h 2948047"/>
              <a:gd name="connsiteX101" fmla="*/ 232334 w 3313402"/>
              <a:gd name="connsiteY101" fmla="*/ 1086573 h 2948047"/>
              <a:gd name="connsiteX102" fmla="*/ 260497 w 3313402"/>
              <a:gd name="connsiteY102" fmla="*/ 1064277 h 2948047"/>
              <a:gd name="connsiteX103" fmla="*/ 289832 w 3313402"/>
              <a:gd name="connsiteY103" fmla="*/ 1041982 h 2948047"/>
              <a:gd name="connsiteX104" fmla="*/ 319166 w 3313402"/>
              <a:gd name="connsiteY104" fmla="*/ 1019688 h 2948047"/>
              <a:gd name="connsiteX105" fmla="*/ 348502 w 3313402"/>
              <a:gd name="connsiteY105" fmla="*/ 997393 h 2948047"/>
              <a:gd name="connsiteX106" fmla="*/ 375490 w 3313402"/>
              <a:gd name="connsiteY106" fmla="*/ 973926 h 2948047"/>
              <a:gd name="connsiteX107" fmla="*/ 398960 w 3313402"/>
              <a:gd name="connsiteY107" fmla="*/ 946938 h 2948047"/>
              <a:gd name="connsiteX108" fmla="*/ 420079 w 3313402"/>
              <a:gd name="connsiteY108" fmla="*/ 921122 h 2948047"/>
              <a:gd name="connsiteX109" fmla="*/ 436507 w 3313402"/>
              <a:gd name="connsiteY109" fmla="*/ 891788 h 2948047"/>
              <a:gd name="connsiteX110" fmla="*/ 450588 w 3313402"/>
              <a:gd name="connsiteY110" fmla="*/ 860106 h 2948047"/>
              <a:gd name="connsiteX111" fmla="*/ 462322 w 3313402"/>
              <a:gd name="connsiteY111" fmla="*/ 826076 h 2948047"/>
              <a:gd name="connsiteX112" fmla="*/ 472883 w 3313402"/>
              <a:gd name="connsiteY112" fmla="*/ 790874 h 2948047"/>
              <a:gd name="connsiteX113" fmla="*/ 482271 w 3313402"/>
              <a:gd name="connsiteY113" fmla="*/ 755672 h 2948047"/>
              <a:gd name="connsiteX114" fmla="*/ 491658 w 3313402"/>
              <a:gd name="connsiteY114" fmla="*/ 719297 h 2948047"/>
              <a:gd name="connsiteX115" fmla="*/ 502219 w 3313402"/>
              <a:gd name="connsiteY115" fmla="*/ 685268 h 2948047"/>
              <a:gd name="connsiteX116" fmla="*/ 513952 w 3313402"/>
              <a:gd name="connsiteY116" fmla="*/ 651238 h 2948047"/>
              <a:gd name="connsiteX117" fmla="*/ 528034 w 3313402"/>
              <a:gd name="connsiteY117" fmla="*/ 619558 h 2948047"/>
              <a:gd name="connsiteX118" fmla="*/ 545635 w 3313402"/>
              <a:gd name="connsiteY118" fmla="*/ 591396 h 2948047"/>
              <a:gd name="connsiteX119" fmla="*/ 566755 w 3313402"/>
              <a:gd name="connsiteY119" fmla="*/ 565581 h 2948047"/>
              <a:gd name="connsiteX120" fmla="*/ 592570 w 3313402"/>
              <a:gd name="connsiteY120" fmla="*/ 544460 h 2948047"/>
              <a:gd name="connsiteX121" fmla="*/ 620733 w 3313402"/>
              <a:gd name="connsiteY121" fmla="*/ 526859 h 2948047"/>
              <a:gd name="connsiteX122" fmla="*/ 652413 w 3313402"/>
              <a:gd name="connsiteY122" fmla="*/ 512777 h 2948047"/>
              <a:gd name="connsiteX123" fmla="*/ 686443 w 3313402"/>
              <a:gd name="connsiteY123" fmla="*/ 501044 h 2948047"/>
              <a:gd name="connsiteX124" fmla="*/ 720472 w 3313402"/>
              <a:gd name="connsiteY124" fmla="*/ 490483 h 2948047"/>
              <a:gd name="connsiteX125" fmla="*/ 756848 w 3313402"/>
              <a:gd name="connsiteY125" fmla="*/ 481096 h 2948047"/>
              <a:gd name="connsiteX126" fmla="*/ 792049 w 3313402"/>
              <a:gd name="connsiteY126" fmla="*/ 471708 h 2948047"/>
              <a:gd name="connsiteX127" fmla="*/ 827252 w 3313402"/>
              <a:gd name="connsiteY127" fmla="*/ 461147 h 2948047"/>
              <a:gd name="connsiteX128" fmla="*/ 861280 w 3313402"/>
              <a:gd name="connsiteY128" fmla="*/ 449413 h 2948047"/>
              <a:gd name="connsiteX129" fmla="*/ 892962 w 3313402"/>
              <a:gd name="connsiteY129" fmla="*/ 435332 h 2948047"/>
              <a:gd name="connsiteX130" fmla="*/ 922297 w 3313402"/>
              <a:gd name="connsiteY130" fmla="*/ 418906 h 2948047"/>
              <a:gd name="connsiteX131" fmla="*/ 948112 w 3313402"/>
              <a:gd name="connsiteY131" fmla="*/ 397785 h 2948047"/>
              <a:gd name="connsiteX132" fmla="*/ 975101 w 3313402"/>
              <a:gd name="connsiteY132" fmla="*/ 374315 h 2948047"/>
              <a:gd name="connsiteX133" fmla="*/ 998569 w 3313402"/>
              <a:gd name="connsiteY133" fmla="*/ 347327 h 2948047"/>
              <a:gd name="connsiteX134" fmla="*/ 1020864 w 3313402"/>
              <a:gd name="connsiteY134" fmla="*/ 319166 h 2948047"/>
              <a:gd name="connsiteX135" fmla="*/ 1043158 w 3313402"/>
              <a:gd name="connsiteY135" fmla="*/ 289831 h 2948047"/>
              <a:gd name="connsiteX136" fmla="*/ 1065453 w 3313402"/>
              <a:gd name="connsiteY136" fmla="*/ 260495 h 2948047"/>
              <a:gd name="connsiteX137" fmla="*/ 1087747 w 3313402"/>
              <a:gd name="connsiteY137" fmla="*/ 232334 h 2948047"/>
              <a:gd name="connsiteX138" fmla="*/ 1112390 w 3313402"/>
              <a:gd name="connsiteY138" fmla="*/ 205346 h 2948047"/>
              <a:gd name="connsiteX139" fmla="*/ 1137030 w 3313402"/>
              <a:gd name="connsiteY139" fmla="*/ 181878 h 2948047"/>
              <a:gd name="connsiteX140" fmla="*/ 1165193 w 3313402"/>
              <a:gd name="connsiteY140" fmla="*/ 161930 h 2948047"/>
              <a:gd name="connsiteX141" fmla="*/ 1194528 w 3313402"/>
              <a:gd name="connsiteY141" fmla="*/ 146675 h 2948047"/>
              <a:gd name="connsiteX142" fmla="*/ 1229731 w 3313402"/>
              <a:gd name="connsiteY142" fmla="*/ 136115 h 2948047"/>
              <a:gd name="connsiteX143" fmla="*/ 1266106 w 3313402"/>
              <a:gd name="connsiteY143" fmla="*/ 131421 h 2948047"/>
              <a:gd name="connsiteX144" fmla="*/ 1303654 w 3313402"/>
              <a:gd name="connsiteY144" fmla="*/ 130247 h 2948047"/>
              <a:gd name="connsiteX145" fmla="*/ 1343549 w 3313402"/>
              <a:gd name="connsiteY145" fmla="*/ 133769 h 2948047"/>
              <a:gd name="connsiteX146" fmla="*/ 1383446 w 3313402"/>
              <a:gd name="connsiteY146" fmla="*/ 138462 h 2948047"/>
              <a:gd name="connsiteX147" fmla="*/ 1423342 w 3313402"/>
              <a:gd name="connsiteY147" fmla="*/ 144329 h 2948047"/>
              <a:gd name="connsiteX148" fmla="*/ 1463237 w 3313402"/>
              <a:gd name="connsiteY148" fmla="*/ 149023 h 2948047"/>
              <a:gd name="connsiteX149" fmla="*/ 1503133 w 3313402"/>
              <a:gd name="connsiteY149" fmla="*/ 151369 h 2948047"/>
              <a:gd name="connsiteX150" fmla="*/ 1541856 w 3313402"/>
              <a:gd name="connsiteY150" fmla="*/ 151369 h 2948047"/>
              <a:gd name="connsiteX151" fmla="*/ 1578232 w 3313402"/>
              <a:gd name="connsiteY151" fmla="*/ 146675 h 2948047"/>
              <a:gd name="connsiteX152" fmla="*/ 1614608 w 3313402"/>
              <a:gd name="connsiteY152" fmla="*/ 137288 h 2948047"/>
              <a:gd name="connsiteX153" fmla="*/ 1649810 w 3313402"/>
              <a:gd name="connsiteY153" fmla="*/ 123208 h 2948047"/>
              <a:gd name="connsiteX154" fmla="*/ 1685011 w 3313402"/>
              <a:gd name="connsiteY154" fmla="*/ 104433 h 2948047"/>
              <a:gd name="connsiteX155" fmla="*/ 1720214 w 3313402"/>
              <a:gd name="connsiteY155" fmla="*/ 85659 h 2948047"/>
              <a:gd name="connsiteX156" fmla="*/ 1755415 w 3313402"/>
              <a:gd name="connsiteY156" fmla="*/ 64537 h 2948047"/>
              <a:gd name="connsiteX157" fmla="*/ 1789445 w 3313402"/>
              <a:gd name="connsiteY157" fmla="*/ 44589 h 2948047"/>
              <a:gd name="connsiteX158" fmla="*/ 1825821 w 3313402"/>
              <a:gd name="connsiteY158" fmla="*/ 26988 h 2948047"/>
              <a:gd name="connsiteX159" fmla="*/ 1861022 w 3313402"/>
              <a:gd name="connsiteY159" fmla="*/ 12907 h 2948047"/>
              <a:gd name="connsiteX160" fmla="*/ 1897398 w 3313402"/>
              <a:gd name="connsiteY160" fmla="*/ 3519 h 29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3313402" h="2948047">
                <a:moveTo>
                  <a:pt x="1934947" y="0"/>
                </a:moveTo>
                <a:lnTo>
                  <a:pt x="1972495" y="3519"/>
                </a:lnTo>
                <a:lnTo>
                  <a:pt x="2008871" y="12907"/>
                </a:lnTo>
                <a:lnTo>
                  <a:pt x="2044074" y="26988"/>
                </a:lnTo>
                <a:lnTo>
                  <a:pt x="2080448" y="44589"/>
                </a:lnTo>
                <a:lnTo>
                  <a:pt x="2114478" y="64537"/>
                </a:lnTo>
                <a:lnTo>
                  <a:pt x="2149681" y="85659"/>
                </a:lnTo>
                <a:lnTo>
                  <a:pt x="2184882" y="104433"/>
                </a:lnTo>
                <a:lnTo>
                  <a:pt x="2220084" y="123208"/>
                </a:lnTo>
                <a:lnTo>
                  <a:pt x="2254113" y="137288"/>
                </a:lnTo>
                <a:lnTo>
                  <a:pt x="2291662" y="146675"/>
                </a:lnTo>
                <a:lnTo>
                  <a:pt x="2328037" y="151369"/>
                </a:lnTo>
                <a:lnTo>
                  <a:pt x="2366759" y="151369"/>
                </a:lnTo>
                <a:lnTo>
                  <a:pt x="2406656" y="149023"/>
                </a:lnTo>
                <a:lnTo>
                  <a:pt x="2446551" y="144329"/>
                </a:lnTo>
                <a:lnTo>
                  <a:pt x="2486448" y="138462"/>
                </a:lnTo>
                <a:lnTo>
                  <a:pt x="2526343" y="133769"/>
                </a:lnTo>
                <a:lnTo>
                  <a:pt x="2566239" y="130247"/>
                </a:lnTo>
                <a:lnTo>
                  <a:pt x="2603787" y="131421"/>
                </a:lnTo>
                <a:lnTo>
                  <a:pt x="2640163" y="136115"/>
                </a:lnTo>
                <a:lnTo>
                  <a:pt x="2675366" y="146675"/>
                </a:lnTo>
                <a:lnTo>
                  <a:pt x="2704702" y="161930"/>
                </a:lnTo>
                <a:lnTo>
                  <a:pt x="2732862" y="181878"/>
                </a:lnTo>
                <a:lnTo>
                  <a:pt x="2757504" y="205346"/>
                </a:lnTo>
                <a:lnTo>
                  <a:pt x="2782146" y="232334"/>
                </a:lnTo>
                <a:lnTo>
                  <a:pt x="2804440" y="260495"/>
                </a:lnTo>
                <a:lnTo>
                  <a:pt x="2826735" y="289831"/>
                </a:lnTo>
                <a:lnTo>
                  <a:pt x="2849030" y="319166"/>
                </a:lnTo>
                <a:lnTo>
                  <a:pt x="2871324" y="347327"/>
                </a:lnTo>
                <a:lnTo>
                  <a:pt x="2894793" y="374315"/>
                </a:lnTo>
                <a:lnTo>
                  <a:pt x="2921781" y="397785"/>
                </a:lnTo>
                <a:lnTo>
                  <a:pt x="2947597" y="418906"/>
                </a:lnTo>
                <a:lnTo>
                  <a:pt x="2976931" y="435332"/>
                </a:lnTo>
                <a:lnTo>
                  <a:pt x="3008614" y="449413"/>
                </a:lnTo>
                <a:lnTo>
                  <a:pt x="3042641" y="461147"/>
                </a:lnTo>
                <a:lnTo>
                  <a:pt x="3077843" y="471708"/>
                </a:lnTo>
                <a:lnTo>
                  <a:pt x="3113046" y="481096"/>
                </a:lnTo>
                <a:lnTo>
                  <a:pt x="3149422" y="490483"/>
                </a:lnTo>
                <a:lnTo>
                  <a:pt x="3183450" y="501044"/>
                </a:lnTo>
                <a:lnTo>
                  <a:pt x="3217478" y="512777"/>
                </a:lnTo>
                <a:lnTo>
                  <a:pt x="3249161" y="526859"/>
                </a:lnTo>
                <a:lnTo>
                  <a:pt x="3277323" y="544460"/>
                </a:lnTo>
                <a:lnTo>
                  <a:pt x="3303139" y="565581"/>
                </a:lnTo>
                <a:lnTo>
                  <a:pt x="3313402" y="578126"/>
                </a:lnTo>
                <a:lnTo>
                  <a:pt x="3313402" y="2948047"/>
                </a:lnTo>
                <a:lnTo>
                  <a:pt x="422306" y="2948047"/>
                </a:lnTo>
                <a:lnTo>
                  <a:pt x="420079" y="2944070"/>
                </a:lnTo>
                <a:lnTo>
                  <a:pt x="398960" y="2918255"/>
                </a:lnTo>
                <a:lnTo>
                  <a:pt x="375490" y="2891267"/>
                </a:lnTo>
                <a:lnTo>
                  <a:pt x="348502" y="2867799"/>
                </a:lnTo>
                <a:lnTo>
                  <a:pt x="319166" y="2845505"/>
                </a:lnTo>
                <a:lnTo>
                  <a:pt x="289832" y="2823210"/>
                </a:lnTo>
                <a:lnTo>
                  <a:pt x="260497" y="2800916"/>
                </a:lnTo>
                <a:lnTo>
                  <a:pt x="232334" y="2778620"/>
                </a:lnTo>
                <a:lnTo>
                  <a:pt x="205346" y="2753979"/>
                </a:lnTo>
                <a:lnTo>
                  <a:pt x="181878" y="2729338"/>
                </a:lnTo>
                <a:lnTo>
                  <a:pt x="161931" y="2701176"/>
                </a:lnTo>
                <a:lnTo>
                  <a:pt x="146677" y="2671841"/>
                </a:lnTo>
                <a:lnTo>
                  <a:pt x="136116" y="2636640"/>
                </a:lnTo>
                <a:lnTo>
                  <a:pt x="131422" y="2600264"/>
                </a:lnTo>
                <a:lnTo>
                  <a:pt x="130248" y="2562713"/>
                </a:lnTo>
                <a:lnTo>
                  <a:pt x="133769" y="2522818"/>
                </a:lnTo>
                <a:lnTo>
                  <a:pt x="138462" y="2482923"/>
                </a:lnTo>
                <a:lnTo>
                  <a:pt x="144329" y="2443026"/>
                </a:lnTo>
                <a:lnTo>
                  <a:pt x="149023" y="2403131"/>
                </a:lnTo>
                <a:lnTo>
                  <a:pt x="151371" y="2363236"/>
                </a:lnTo>
                <a:lnTo>
                  <a:pt x="151371" y="2324513"/>
                </a:lnTo>
                <a:lnTo>
                  <a:pt x="146677" y="2288138"/>
                </a:lnTo>
                <a:lnTo>
                  <a:pt x="137289" y="2251763"/>
                </a:lnTo>
                <a:lnTo>
                  <a:pt x="123208" y="2217733"/>
                </a:lnTo>
                <a:lnTo>
                  <a:pt x="105607" y="2182531"/>
                </a:lnTo>
                <a:lnTo>
                  <a:pt x="85659" y="2147330"/>
                </a:lnTo>
                <a:lnTo>
                  <a:pt x="64538" y="2112127"/>
                </a:lnTo>
                <a:lnTo>
                  <a:pt x="44590" y="2078098"/>
                </a:lnTo>
                <a:lnTo>
                  <a:pt x="26988" y="2041723"/>
                </a:lnTo>
                <a:lnTo>
                  <a:pt x="12908" y="2006521"/>
                </a:lnTo>
                <a:lnTo>
                  <a:pt x="3521" y="1970145"/>
                </a:lnTo>
                <a:lnTo>
                  <a:pt x="0" y="1932596"/>
                </a:lnTo>
                <a:lnTo>
                  <a:pt x="3521" y="1895048"/>
                </a:lnTo>
                <a:lnTo>
                  <a:pt x="12908" y="1858672"/>
                </a:lnTo>
                <a:lnTo>
                  <a:pt x="26988" y="1823470"/>
                </a:lnTo>
                <a:lnTo>
                  <a:pt x="44590" y="1787095"/>
                </a:lnTo>
                <a:lnTo>
                  <a:pt x="64538" y="1753065"/>
                </a:lnTo>
                <a:lnTo>
                  <a:pt x="85659" y="1717864"/>
                </a:lnTo>
                <a:lnTo>
                  <a:pt x="105607" y="1682661"/>
                </a:lnTo>
                <a:lnTo>
                  <a:pt x="123208" y="1647460"/>
                </a:lnTo>
                <a:lnTo>
                  <a:pt x="137289" y="1613430"/>
                </a:lnTo>
                <a:lnTo>
                  <a:pt x="146677" y="1577054"/>
                </a:lnTo>
                <a:lnTo>
                  <a:pt x="151371" y="1540680"/>
                </a:lnTo>
                <a:lnTo>
                  <a:pt x="151371" y="1501958"/>
                </a:lnTo>
                <a:lnTo>
                  <a:pt x="149023" y="1462061"/>
                </a:lnTo>
                <a:lnTo>
                  <a:pt x="144329" y="1422166"/>
                </a:lnTo>
                <a:lnTo>
                  <a:pt x="138462" y="1382269"/>
                </a:lnTo>
                <a:lnTo>
                  <a:pt x="133769" y="1342374"/>
                </a:lnTo>
                <a:lnTo>
                  <a:pt x="130248" y="1302479"/>
                </a:lnTo>
                <a:lnTo>
                  <a:pt x="131422" y="1264930"/>
                </a:lnTo>
                <a:lnTo>
                  <a:pt x="136116" y="1228554"/>
                </a:lnTo>
                <a:lnTo>
                  <a:pt x="146677" y="1193352"/>
                </a:lnTo>
                <a:lnTo>
                  <a:pt x="161931" y="1164017"/>
                </a:lnTo>
                <a:lnTo>
                  <a:pt x="181878" y="1135856"/>
                </a:lnTo>
                <a:lnTo>
                  <a:pt x="205346" y="1111214"/>
                </a:lnTo>
                <a:lnTo>
                  <a:pt x="232334" y="1086573"/>
                </a:lnTo>
                <a:lnTo>
                  <a:pt x="260497" y="1064277"/>
                </a:lnTo>
                <a:lnTo>
                  <a:pt x="289832" y="1041982"/>
                </a:lnTo>
                <a:lnTo>
                  <a:pt x="319166" y="1019688"/>
                </a:lnTo>
                <a:lnTo>
                  <a:pt x="348502" y="997393"/>
                </a:lnTo>
                <a:lnTo>
                  <a:pt x="375490" y="973926"/>
                </a:lnTo>
                <a:lnTo>
                  <a:pt x="398960" y="946938"/>
                </a:lnTo>
                <a:lnTo>
                  <a:pt x="420079" y="921122"/>
                </a:lnTo>
                <a:lnTo>
                  <a:pt x="436507" y="891788"/>
                </a:lnTo>
                <a:lnTo>
                  <a:pt x="450588" y="860106"/>
                </a:lnTo>
                <a:lnTo>
                  <a:pt x="462322" y="826076"/>
                </a:lnTo>
                <a:lnTo>
                  <a:pt x="472883" y="790874"/>
                </a:lnTo>
                <a:lnTo>
                  <a:pt x="482271" y="755672"/>
                </a:lnTo>
                <a:lnTo>
                  <a:pt x="491658" y="719297"/>
                </a:lnTo>
                <a:lnTo>
                  <a:pt x="502219" y="685268"/>
                </a:lnTo>
                <a:lnTo>
                  <a:pt x="513952" y="651238"/>
                </a:lnTo>
                <a:lnTo>
                  <a:pt x="528034" y="619558"/>
                </a:lnTo>
                <a:lnTo>
                  <a:pt x="545635" y="591396"/>
                </a:lnTo>
                <a:lnTo>
                  <a:pt x="566755" y="565581"/>
                </a:lnTo>
                <a:lnTo>
                  <a:pt x="592570" y="544460"/>
                </a:lnTo>
                <a:lnTo>
                  <a:pt x="620733" y="526859"/>
                </a:lnTo>
                <a:lnTo>
                  <a:pt x="652413" y="512777"/>
                </a:lnTo>
                <a:lnTo>
                  <a:pt x="686443" y="501044"/>
                </a:lnTo>
                <a:lnTo>
                  <a:pt x="720472" y="490483"/>
                </a:lnTo>
                <a:lnTo>
                  <a:pt x="756848" y="481096"/>
                </a:lnTo>
                <a:lnTo>
                  <a:pt x="792049" y="471708"/>
                </a:lnTo>
                <a:lnTo>
                  <a:pt x="827252" y="461147"/>
                </a:lnTo>
                <a:lnTo>
                  <a:pt x="861280" y="449413"/>
                </a:lnTo>
                <a:lnTo>
                  <a:pt x="892962" y="435332"/>
                </a:lnTo>
                <a:lnTo>
                  <a:pt x="922297" y="418906"/>
                </a:lnTo>
                <a:lnTo>
                  <a:pt x="948112" y="397785"/>
                </a:lnTo>
                <a:lnTo>
                  <a:pt x="975101" y="374315"/>
                </a:lnTo>
                <a:lnTo>
                  <a:pt x="998569" y="347327"/>
                </a:lnTo>
                <a:lnTo>
                  <a:pt x="1020864" y="319166"/>
                </a:lnTo>
                <a:lnTo>
                  <a:pt x="1043158" y="289831"/>
                </a:lnTo>
                <a:lnTo>
                  <a:pt x="1065453" y="260495"/>
                </a:lnTo>
                <a:lnTo>
                  <a:pt x="1087747" y="232334"/>
                </a:lnTo>
                <a:lnTo>
                  <a:pt x="1112390" y="205346"/>
                </a:lnTo>
                <a:lnTo>
                  <a:pt x="1137030" y="181878"/>
                </a:lnTo>
                <a:lnTo>
                  <a:pt x="1165193" y="161930"/>
                </a:lnTo>
                <a:lnTo>
                  <a:pt x="1194528" y="146675"/>
                </a:lnTo>
                <a:lnTo>
                  <a:pt x="1229731" y="136115"/>
                </a:lnTo>
                <a:lnTo>
                  <a:pt x="1266106" y="131421"/>
                </a:lnTo>
                <a:lnTo>
                  <a:pt x="1303654" y="130247"/>
                </a:lnTo>
                <a:lnTo>
                  <a:pt x="1343549" y="133769"/>
                </a:lnTo>
                <a:lnTo>
                  <a:pt x="1383446" y="138462"/>
                </a:lnTo>
                <a:lnTo>
                  <a:pt x="1423342" y="144329"/>
                </a:lnTo>
                <a:lnTo>
                  <a:pt x="1463237" y="149023"/>
                </a:lnTo>
                <a:lnTo>
                  <a:pt x="1503133" y="151369"/>
                </a:lnTo>
                <a:lnTo>
                  <a:pt x="1541856" y="151369"/>
                </a:lnTo>
                <a:lnTo>
                  <a:pt x="1578232" y="146675"/>
                </a:lnTo>
                <a:lnTo>
                  <a:pt x="1614608" y="137288"/>
                </a:lnTo>
                <a:lnTo>
                  <a:pt x="1649810" y="123208"/>
                </a:lnTo>
                <a:lnTo>
                  <a:pt x="1685011" y="104433"/>
                </a:lnTo>
                <a:lnTo>
                  <a:pt x="1720214" y="85659"/>
                </a:lnTo>
                <a:lnTo>
                  <a:pt x="1755415" y="64537"/>
                </a:lnTo>
                <a:lnTo>
                  <a:pt x="1789445" y="44589"/>
                </a:lnTo>
                <a:lnTo>
                  <a:pt x="1825821" y="26988"/>
                </a:lnTo>
                <a:lnTo>
                  <a:pt x="1861022" y="12907"/>
                </a:lnTo>
                <a:lnTo>
                  <a:pt x="1897398" y="351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prstClr val="white"/>
              </a:solidFill>
              <a:latin typeface="Calibri" panose="020F0502020204030204"/>
            </a:endParaRPr>
          </a:p>
        </p:txBody>
      </p:sp>
      <p:sp>
        <p:nvSpPr>
          <p:cNvPr id="25" name="Freeform: Shape 24">
            <a:extLst>
              <a:ext uri="{FF2B5EF4-FFF2-40B4-BE49-F238E27FC236}">
                <a16:creationId xmlns:a16="http://schemas.microsoft.com/office/drawing/2014/main" id="{875C1B52-15CE-4113-A420-BFFE21037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91066" y="4009109"/>
            <a:ext cx="3200935" cy="2848897"/>
          </a:xfrm>
          <a:custGeom>
            <a:avLst/>
            <a:gdLst>
              <a:gd name="connsiteX0" fmla="*/ 1822480 w 3200935"/>
              <a:gd name="connsiteY0" fmla="*/ 0 h 2848897"/>
              <a:gd name="connsiteX1" fmla="*/ 1858100 w 3200935"/>
              <a:gd name="connsiteY1" fmla="*/ 3339 h 2848897"/>
              <a:gd name="connsiteX2" fmla="*/ 1892611 w 3200935"/>
              <a:gd name="connsiteY2" fmla="*/ 12245 h 2848897"/>
              <a:gd name="connsiteX3" fmla="*/ 1926007 w 3200935"/>
              <a:gd name="connsiteY3" fmla="*/ 25604 h 2848897"/>
              <a:gd name="connsiteX4" fmla="*/ 1960514 w 3200935"/>
              <a:gd name="connsiteY4" fmla="*/ 42302 h 2848897"/>
              <a:gd name="connsiteX5" fmla="*/ 1992798 w 3200935"/>
              <a:gd name="connsiteY5" fmla="*/ 61227 h 2848897"/>
              <a:gd name="connsiteX6" fmla="*/ 2026194 w 3200935"/>
              <a:gd name="connsiteY6" fmla="*/ 81264 h 2848897"/>
              <a:gd name="connsiteX7" fmla="*/ 2059589 w 3200935"/>
              <a:gd name="connsiteY7" fmla="*/ 99075 h 2848897"/>
              <a:gd name="connsiteX8" fmla="*/ 2092985 w 3200935"/>
              <a:gd name="connsiteY8" fmla="*/ 116887 h 2848897"/>
              <a:gd name="connsiteX9" fmla="*/ 2125268 w 3200935"/>
              <a:gd name="connsiteY9" fmla="*/ 130245 h 2848897"/>
              <a:gd name="connsiteX10" fmla="*/ 2160890 w 3200935"/>
              <a:gd name="connsiteY10" fmla="*/ 139150 h 2848897"/>
              <a:gd name="connsiteX11" fmla="*/ 2195399 w 3200935"/>
              <a:gd name="connsiteY11" fmla="*/ 143604 h 2848897"/>
              <a:gd name="connsiteX12" fmla="*/ 2232134 w 3200935"/>
              <a:gd name="connsiteY12" fmla="*/ 143604 h 2848897"/>
              <a:gd name="connsiteX13" fmla="*/ 2269983 w 3200935"/>
              <a:gd name="connsiteY13" fmla="*/ 141378 h 2848897"/>
              <a:gd name="connsiteX14" fmla="*/ 2307831 w 3200935"/>
              <a:gd name="connsiteY14" fmla="*/ 136924 h 2848897"/>
              <a:gd name="connsiteX15" fmla="*/ 2345681 w 3200935"/>
              <a:gd name="connsiteY15" fmla="*/ 131359 h 2848897"/>
              <a:gd name="connsiteX16" fmla="*/ 2383529 w 3200935"/>
              <a:gd name="connsiteY16" fmla="*/ 126906 h 2848897"/>
              <a:gd name="connsiteX17" fmla="*/ 2421378 w 3200935"/>
              <a:gd name="connsiteY17" fmla="*/ 123565 h 2848897"/>
              <a:gd name="connsiteX18" fmla="*/ 2456999 w 3200935"/>
              <a:gd name="connsiteY18" fmla="*/ 124678 h 2848897"/>
              <a:gd name="connsiteX19" fmla="*/ 2491507 w 3200935"/>
              <a:gd name="connsiteY19" fmla="*/ 129132 h 2848897"/>
              <a:gd name="connsiteX20" fmla="*/ 2524903 w 3200935"/>
              <a:gd name="connsiteY20" fmla="*/ 139150 h 2848897"/>
              <a:gd name="connsiteX21" fmla="*/ 2552734 w 3200935"/>
              <a:gd name="connsiteY21" fmla="*/ 153622 h 2848897"/>
              <a:gd name="connsiteX22" fmla="*/ 2579449 w 3200935"/>
              <a:gd name="connsiteY22" fmla="*/ 172547 h 2848897"/>
              <a:gd name="connsiteX23" fmla="*/ 2602827 w 3200935"/>
              <a:gd name="connsiteY23" fmla="*/ 194811 h 2848897"/>
              <a:gd name="connsiteX24" fmla="*/ 2626204 w 3200935"/>
              <a:gd name="connsiteY24" fmla="*/ 220414 h 2848897"/>
              <a:gd name="connsiteX25" fmla="*/ 2647355 w 3200935"/>
              <a:gd name="connsiteY25" fmla="*/ 247131 h 2848897"/>
              <a:gd name="connsiteX26" fmla="*/ 2668506 w 3200935"/>
              <a:gd name="connsiteY26" fmla="*/ 274961 h 2848897"/>
              <a:gd name="connsiteX27" fmla="*/ 2689656 w 3200935"/>
              <a:gd name="connsiteY27" fmla="*/ 302791 h 2848897"/>
              <a:gd name="connsiteX28" fmla="*/ 2710806 w 3200935"/>
              <a:gd name="connsiteY28" fmla="*/ 329509 h 2848897"/>
              <a:gd name="connsiteX29" fmla="*/ 2733071 w 3200935"/>
              <a:gd name="connsiteY29" fmla="*/ 355112 h 2848897"/>
              <a:gd name="connsiteX30" fmla="*/ 2758675 w 3200935"/>
              <a:gd name="connsiteY30" fmla="*/ 377377 h 2848897"/>
              <a:gd name="connsiteX31" fmla="*/ 2783165 w 3200935"/>
              <a:gd name="connsiteY31" fmla="*/ 397415 h 2848897"/>
              <a:gd name="connsiteX32" fmla="*/ 2810995 w 3200935"/>
              <a:gd name="connsiteY32" fmla="*/ 412999 h 2848897"/>
              <a:gd name="connsiteX33" fmla="*/ 2841051 w 3200935"/>
              <a:gd name="connsiteY33" fmla="*/ 426357 h 2848897"/>
              <a:gd name="connsiteX34" fmla="*/ 2873333 w 3200935"/>
              <a:gd name="connsiteY34" fmla="*/ 437489 h 2848897"/>
              <a:gd name="connsiteX35" fmla="*/ 2906728 w 3200935"/>
              <a:gd name="connsiteY35" fmla="*/ 447507 h 2848897"/>
              <a:gd name="connsiteX36" fmla="*/ 2940124 w 3200935"/>
              <a:gd name="connsiteY36" fmla="*/ 456413 h 2848897"/>
              <a:gd name="connsiteX37" fmla="*/ 2974633 w 3200935"/>
              <a:gd name="connsiteY37" fmla="*/ 465320 h 2848897"/>
              <a:gd name="connsiteX38" fmla="*/ 3006916 w 3200935"/>
              <a:gd name="connsiteY38" fmla="*/ 475338 h 2848897"/>
              <a:gd name="connsiteX39" fmla="*/ 3039197 w 3200935"/>
              <a:gd name="connsiteY39" fmla="*/ 486470 h 2848897"/>
              <a:gd name="connsiteX40" fmla="*/ 3069254 w 3200935"/>
              <a:gd name="connsiteY40" fmla="*/ 499829 h 2848897"/>
              <a:gd name="connsiteX41" fmla="*/ 3095972 w 3200935"/>
              <a:gd name="connsiteY41" fmla="*/ 516527 h 2848897"/>
              <a:gd name="connsiteX42" fmla="*/ 3120463 w 3200935"/>
              <a:gd name="connsiteY42" fmla="*/ 536565 h 2848897"/>
              <a:gd name="connsiteX43" fmla="*/ 3140498 w 3200935"/>
              <a:gd name="connsiteY43" fmla="*/ 561055 h 2848897"/>
              <a:gd name="connsiteX44" fmla="*/ 3157197 w 3200935"/>
              <a:gd name="connsiteY44" fmla="*/ 587772 h 2848897"/>
              <a:gd name="connsiteX45" fmla="*/ 3170555 w 3200935"/>
              <a:gd name="connsiteY45" fmla="*/ 617827 h 2848897"/>
              <a:gd name="connsiteX46" fmla="*/ 3181687 w 3200935"/>
              <a:gd name="connsiteY46" fmla="*/ 650112 h 2848897"/>
              <a:gd name="connsiteX47" fmla="*/ 3191705 w 3200935"/>
              <a:gd name="connsiteY47" fmla="*/ 682393 h 2848897"/>
              <a:gd name="connsiteX48" fmla="*/ 3200612 w 3200935"/>
              <a:gd name="connsiteY48" fmla="*/ 716904 h 2848897"/>
              <a:gd name="connsiteX49" fmla="*/ 3200935 w 3200935"/>
              <a:gd name="connsiteY49" fmla="*/ 718115 h 2848897"/>
              <a:gd name="connsiteX50" fmla="*/ 3200935 w 3200935"/>
              <a:gd name="connsiteY50" fmla="*/ 2848897 h 2848897"/>
              <a:gd name="connsiteX51" fmla="*/ 413394 w 3200935"/>
              <a:gd name="connsiteY51" fmla="*/ 2848897 h 2848897"/>
              <a:gd name="connsiteX52" fmla="*/ 400932 w 3200935"/>
              <a:gd name="connsiteY52" fmla="*/ 2820857 h 2848897"/>
              <a:gd name="connsiteX53" fmla="*/ 385348 w 3200935"/>
              <a:gd name="connsiteY53" fmla="*/ 2793028 h 2848897"/>
              <a:gd name="connsiteX54" fmla="*/ 365311 w 3200935"/>
              <a:gd name="connsiteY54" fmla="*/ 2768537 h 2848897"/>
              <a:gd name="connsiteX55" fmla="*/ 343046 w 3200935"/>
              <a:gd name="connsiteY55" fmla="*/ 2742933 h 2848897"/>
              <a:gd name="connsiteX56" fmla="*/ 317443 w 3200935"/>
              <a:gd name="connsiteY56" fmla="*/ 2720669 h 2848897"/>
              <a:gd name="connsiteX57" fmla="*/ 289612 w 3200935"/>
              <a:gd name="connsiteY57" fmla="*/ 2699519 h 2848897"/>
              <a:gd name="connsiteX58" fmla="*/ 261783 w 3200935"/>
              <a:gd name="connsiteY58" fmla="*/ 2678368 h 2848897"/>
              <a:gd name="connsiteX59" fmla="*/ 233954 w 3200935"/>
              <a:gd name="connsiteY59" fmla="*/ 2657218 h 2848897"/>
              <a:gd name="connsiteX60" fmla="*/ 207237 w 3200935"/>
              <a:gd name="connsiteY60" fmla="*/ 2636065 h 2848897"/>
              <a:gd name="connsiteX61" fmla="*/ 181633 w 3200935"/>
              <a:gd name="connsiteY61" fmla="*/ 2612689 h 2848897"/>
              <a:gd name="connsiteX62" fmla="*/ 159370 w 3200935"/>
              <a:gd name="connsiteY62" fmla="*/ 2589312 h 2848897"/>
              <a:gd name="connsiteX63" fmla="*/ 140446 w 3200935"/>
              <a:gd name="connsiteY63" fmla="*/ 2562594 h 2848897"/>
              <a:gd name="connsiteX64" fmla="*/ 125974 w 3200935"/>
              <a:gd name="connsiteY64" fmla="*/ 2534764 h 2848897"/>
              <a:gd name="connsiteX65" fmla="*/ 115956 w 3200935"/>
              <a:gd name="connsiteY65" fmla="*/ 2501370 h 2848897"/>
              <a:gd name="connsiteX66" fmla="*/ 111502 w 3200935"/>
              <a:gd name="connsiteY66" fmla="*/ 2466860 h 2848897"/>
              <a:gd name="connsiteX67" fmla="*/ 110388 w 3200935"/>
              <a:gd name="connsiteY67" fmla="*/ 2431236 h 2848897"/>
              <a:gd name="connsiteX68" fmla="*/ 113728 w 3200935"/>
              <a:gd name="connsiteY68" fmla="*/ 2393388 h 2848897"/>
              <a:gd name="connsiteX69" fmla="*/ 118182 w 3200935"/>
              <a:gd name="connsiteY69" fmla="*/ 2355539 h 2848897"/>
              <a:gd name="connsiteX70" fmla="*/ 123747 w 3200935"/>
              <a:gd name="connsiteY70" fmla="*/ 2317690 h 2848897"/>
              <a:gd name="connsiteX71" fmla="*/ 128200 w 3200935"/>
              <a:gd name="connsiteY71" fmla="*/ 2279842 h 2848897"/>
              <a:gd name="connsiteX72" fmla="*/ 130428 w 3200935"/>
              <a:gd name="connsiteY72" fmla="*/ 2241992 h 2848897"/>
              <a:gd name="connsiteX73" fmla="*/ 130428 w 3200935"/>
              <a:gd name="connsiteY73" fmla="*/ 2205256 h 2848897"/>
              <a:gd name="connsiteX74" fmla="*/ 125974 w 3200935"/>
              <a:gd name="connsiteY74" fmla="*/ 2170747 h 2848897"/>
              <a:gd name="connsiteX75" fmla="*/ 117069 w 3200935"/>
              <a:gd name="connsiteY75" fmla="*/ 2136238 h 2848897"/>
              <a:gd name="connsiteX76" fmla="*/ 103710 w 3200935"/>
              <a:gd name="connsiteY76" fmla="*/ 2103954 h 2848897"/>
              <a:gd name="connsiteX77" fmla="*/ 87012 w 3200935"/>
              <a:gd name="connsiteY77" fmla="*/ 2070559 h 2848897"/>
              <a:gd name="connsiteX78" fmla="*/ 68088 w 3200935"/>
              <a:gd name="connsiteY78" fmla="*/ 2037163 h 2848897"/>
              <a:gd name="connsiteX79" fmla="*/ 48051 w 3200935"/>
              <a:gd name="connsiteY79" fmla="*/ 2003766 h 2848897"/>
              <a:gd name="connsiteX80" fmla="*/ 29127 w 3200935"/>
              <a:gd name="connsiteY80" fmla="*/ 1971483 h 2848897"/>
              <a:gd name="connsiteX81" fmla="*/ 12427 w 3200935"/>
              <a:gd name="connsiteY81" fmla="*/ 1936974 h 2848897"/>
              <a:gd name="connsiteX82" fmla="*/ 0 w 3200935"/>
              <a:gd name="connsiteY82" fmla="*/ 1905903 h 2848897"/>
              <a:gd name="connsiteX83" fmla="*/ 0 w 3200935"/>
              <a:gd name="connsiteY83" fmla="*/ 1760990 h 2848897"/>
              <a:gd name="connsiteX84" fmla="*/ 12427 w 3200935"/>
              <a:gd name="connsiteY84" fmla="*/ 1729918 h 2848897"/>
              <a:gd name="connsiteX85" fmla="*/ 29127 w 3200935"/>
              <a:gd name="connsiteY85" fmla="*/ 1695410 h 2848897"/>
              <a:gd name="connsiteX86" fmla="*/ 48051 w 3200935"/>
              <a:gd name="connsiteY86" fmla="*/ 1663126 h 2848897"/>
              <a:gd name="connsiteX87" fmla="*/ 68088 w 3200935"/>
              <a:gd name="connsiteY87" fmla="*/ 1629730 h 2848897"/>
              <a:gd name="connsiteX88" fmla="*/ 87012 w 3200935"/>
              <a:gd name="connsiteY88" fmla="*/ 1596334 h 2848897"/>
              <a:gd name="connsiteX89" fmla="*/ 103710 w 3200935"/>
              <a:gd name="connsiteY89" fmla="*/ 1562938 h 2848897"/>
              <a:gd name="connsiteX90" fmla="*/ 117069 w 3200935"/>
              <a:gd name="connsiteY90" fmla="*/ 1530654 h 2848897"/>
              <a:gd name="connsiteX91" fmla="*/ 125974 w 3200935"/>
              <a:gd name="connsiteY91" fmla="*/ 1496145 h 2848897"/>
              <a:gd name="connsiteX92" fmla="*/ 130428 w 3200935"/>
              <a:gd name="connsiteY92" fmla="*/ 1461636 h 2848897"/>
              <a:gd name="connsiteX93" fmla="*/ 130428 w 3200935"/>
              <a:gd name="connsiteY93" fmla="*/ 1424901 h 2848897"/>
              <a:gd name="connsiteX94" fmla="*/ 128200 w 3200935"/>
              <a:gd name="connsiteY94" fmla="*/ 1387052 h 2848897"/>
              <a:gd name="connsiteX95" fmla="*/ 123747 w 3200935"/>
              <a:gd name="connsiteY95" fmla="*/ 1349203 h 2848897"/>
              <a:gd name="connsiteX96" fmla="*/ 118182 w 3200935"/>
              <a:gd name="connsiteY96" fmla="*/ 1311353 h 2848897"/>
              <a:gd name="connsiteX97" fmla="*/ 113728 w 3200935"/>
              <a:gd name="connsiteY97" fmla="*/ 1273505 h 2848897"/>
              <a:gd name="connsiteX98" fmla="*/ 110388 w 3200935"/>
              <a:gd name="connsiteY98" fmla="*/ 1235657 h 2848897"/>
              <a:gd name="connsiteX99" fmla="*/ 111502 w 3200935"/>
              <a:gd name="connsiteY99" fmla="*/ 1200034 h 2848897"/>
              <a:gd name="connsiteX100" fmla="*/ 115956 w 3200935"/>
              <a:gd name="connsiteY100" fmla="*/ 1165525 h 2848897"/>
              <a:gd name="connsiteX101" fmla="*/ 125974 w 3200935"/>
              <a:gd name="connsiteY101" fmla="*/ 1132128 h 2848897"/>
              <a:gd name="connsiteX102" fmla="*/ 140446 w 3200935"/>
              <a:gd name="connsiteY102" fmla="*/ 1104298 h 2848897"/>
              <a:gd name="connsiteX103" fmla="*/ 159370 w 3200935"/>
              <a:gd name="connsiteY103" fmla="*/ 1077582 h 2848897"/>
              <a:gd name="connsiteX104" fmla="*/ 181633 w 3200935"/>
              <a:gd name="connsiteY104" fmla="*/ 1054204 h 2848897"/>
              <a:gd name="connsiteX105" fmla="*/ 207237 w 3200935"/>
              <a:gd name="connsiteY105" fmla="*/ 1030827 h 2848897"/>
              <a:gd name="connsiteX106" fmla="*/ 233954 w 3200935"/>
              <a:gd name="connsiteY106" fmla="*/ 1009676 h 2848897"/>
              <a:gd name="connsiteX107" fmla="*/ 261783 w 3200935"/>
              <a:gd name="connsiteY107" fmla="*/ 988524 h 2848897"/>
              <a:gd name="connsiteX108" fmla="*/ 289612 w 3200935"/>
              <a:gd name="connsiteY108" fmla="*/ 967374 h 2848897"/>
              <a:gd name="connsiteX109" fmla="*/ 317443 w 3200935"/>
              <a:gd name="connsiteY109" fmla="*/ 946223 h 2848897"/>
              <a:gd name="connsiteX110" fmla="*/ 343046 w 3200935"/>
              <a:gd name="connsiteY110" fmla="*/ 923960 h 2848897"/>
              <a:gd name="connsiteX111" fmla="*/ 365311 w 3200935"/>
              <a:gd name="connsiteY111" fmla="*/ 898356 h 2848897"/>
              <a:gd name="connsiteX112" fmla="*/ 385348 w 3200935"/>
              <a:gd name="connsiteY112" fmla="*/ 873865 h 2848897"/>
              <a:gd name="connsiteX113" fmla="*/ 400932 w 3200935"/>
              <a:gd name="connsiteY113" fmla="*/ 846035 h 2848897"/>
              <a:gd name="connsiteX114" fmla="*/ 414290 w 3200935"/>
              <a:gd name="connsiteY114" fmla="*/ 815980 h 2848897"/>
              <a:gd name="connsiteX115" fmla="*/ 425422 w 3200935"/>
              <a:gd name="connsiteY115" fmla="*/ 783695 h 2848897"/>
              <a:gd name="connsiteX116" fmla="*/ 435442 w 3200935"/>
              <a:gd name="connsiteY116" fmla="*/ 750298 h 2848897"/>
              <a:gd name="connsiteX117" fmla="*/ 444347 w 3200935"/>
              <a:gd name="connsiteY117" fmla="*/ 716904 h 2848897"/>
              <a:gd name="connsiteX118" fmla="*/ 453253 w 3200935"/>
              <a:gd name="connsiteY118" fmla="*/ 682393 h 2848897"/>
              <a:gd name="connsiteX119" fmla="*/ 463271 w 3200935"/>
              <a:gd name="connsiteY119" fmla="*/ 650112 h 2848897"/>
              <a:gd name="connsiteX120" fmla="*/ 474403 w 3200935"/>
              <a:gd name="connsiteY120" fmla="*/ 617827 h 2848897"/>
              <a:gd name="connsiteX121" fmla="*/ 487762 w 3200935"/>
              <a:gd name="connsiteY121" fmla="*/ 587772 h 2848897"/>
              <a:gd name="connsiteX122" fmla="*/ 504460 w 3200935"/>
              <a:gd name="connsiteY122" fmla="*/ 561055 h 2848897"/>
              <a:gd name="connsiteX123" fmla="*/ 524495 w 3200935"/>
              <a:gd name="connsiteY123" fmla="*/ 536565 h 2848897"/>
              <a:gd name="connsiteX124" fmla="*/ 548987 w 3200935"/>
              <a:gd name="connsiteY124" fmla="*/ 516527 h 2848897"/>
              <a:gd name="connsiteX125" fmla="*/ 575704 w 3200935"/>
              <a:gd name="connsiteY125" fmla="*/ 499829 h 2848897"/>
              <a:gd name="connsiteX126" fmla="*/ 605759 w 3200935"/>
              <a:gd name="connsiteY126" fmla="*/ 486470 h 2848897"/>
              <a:gd name="connsiteX127" fmla="*/ 638042 w 3200935"/>
              <a:gd name="connsiteY127" fmla="*/ 475338 h 2848897"/>
              <a:gd name="connsiteX128" fmla="*/ 670325 w 3200935"/>
              <a:gd name="connsiteY128" fmla="*/ 465320 h 2848897"/>
              <a:gd name="connsiteX129" fmla="*/ 704834 w 3200935"/>
              <a:gd name="connsiteY129" fmla="*/ 456413 h 2848897"/>
              <a:gd name="connsiteX130" fmla="*/ 738229 w 3200935"/>
              <a:gd name="connsiteY130" fmla="*/ 447507 h 2848897"/>
              <a:gd name="connsiteX131" fmla="*/ 771626 w 3200935"/>
              <a:gd name="connsiteY131" fmla="*/ 437489 h 2848897"/>
              <a:gd name="connsiteX132" fmla="*/ 803907 w 3200935"/>
              <a:gd name="connsiteY132" fmla="*/ 426357 h 2848897"/>
              <a:gd name="connsiteX133" fmla="*/ 833964 w 3200935"/>
              <a:gd name="connsiteY133" fmla="*/ 412999 h 2848897"/>
              <a:gd name="connsiteX134" fmla="*/ 861794 w 3200935"/>
              <a:gd name="connsiteY134" fmla="*/ 397415 h 2848897"/>
              <a:gd name="connsiteX135" fmla="*/ 886284 w 3200935"/>
              <a:gd name="connsiteY135" fmla="*/ 377377 h 2848897"/>
              <a:gd name="connsiteX136" fmla="*/ 911888 w 3200935"/>
              <a:gd name="connsiteY136" fmla="*/ 355112 h 2848897"/>
              <a:gd name="connsiteX137" fmla="*/ 934152 w 3200935"/>
              <a:gd name="connsiteY137" fmla="*/ 329509 h 2848897"/>
              <a:gd name="connsiteX138" fmla="*/ 955302 w 3200935"/>
              <a:gd name="connsiteY138" fmla="*/ 302791 h 2848897"/>
              <a:gd name="connsiteX139" fmla="*/ 976452 w 3200935"/>
              <a:gd name="connsiteY139" fmla="*/ 274961 h 2848897"/>
              <a:gd name="connsiteX140" fmla="*/ 997604 w 3200935"/>
              <a:gd name="connsiteY140" fmla="*/ 247131 h 2848897"/>
              <a:gd name="connsiteX141" fmla="*/ 1018754 w 3200935"/>
              <a:gd name="connsiteY141" fmla="*/ 220414 h 2848897"/>
              <a:gd name="connsiteX142" fmla="*/ 1042131 w 3200935"/>
              <a:gd name="connsiteY142" fmla="*/ 194811 h 2848897"/>
              <a:gd name="connsiteX143" fmla="*/ 1065507 w 3200935"/>
              <a:gd name="connsiteY143" fmla="*/ 172547 h 2848897"/>
              <a:gd name="connsiteX144" fmla="*/ 1092225 w 3200935"/>
              <a:gd name="connsiteY144" fmla="*/ 153622 h 2848897"/>
              <a:gd name="connsiteX145" fmla="*/ 1120055 w 3200935"/>
              <a:gd name="connsiteY145" fmla="*/ 139150 h 2848897"/>
              <a:gd name="connsiteX146" fmla="*/ 1153451 w 3200935"/>
              <a:gd name="connsiteY146" fmla="*/ 129132 h 2848897"/>
              <a:gd name="connsiteX147" fmla="*/ 1187961 w 3200935"/>
              <a:gd name="connsiteY147" fmla="*/ 124678 h 2848897"/>
              <a:gd name="connsiteX148" fmla="*/ 1223581 w 3200935"/>
              <a:gd name="connsiteY148" fmla="*/ 123565 h 2848897"/>
              <a:gd name="connsiteX149" fmla="*/ 1261429 w 3200935"/>
              <a:gd name="connsiteY149" fmla="*/ 126906 h 2848897"/>
              <a:gd name="connsiteX150" fmla="*/ 1299279 w 3200935"/>
              <a:gd name="connsiteY150" fmla="*/ 131359 h 2848897"/>
              <a:gd name="connsiteX151" fmla="*/ 1337128 w 3200935"/>
              <a:gd name="connsiteY151" fmla="*/ 136924 h 2848897"/>
              <a:gd name="connsiteX152" fmla="*/ 1374976 w 3200935"/>
              <a:gd name="connsiteY152" fmla="*/ 141378 h 2848897"/>
              <a:gd name="connsiteX153" fmla="*/ 1412824 w 3200935"/>
              <a:gd name="connsiteY153" fmla="*/ 143604 h 2848897"/>
              <a:gd name="connsiteX154" fmla="*/ 1449561 w 3200935"/>
              <a:gd name="connsiteY154" fmla="*/ 143604 h 2848897"/>
              <a:gd name="connsiteX155" fmla="*/ 1484069 w 3200935"/>
              <a:gd name="connsiteY155" fmla="*/ 139150 h 2848897"/>
              <a:gd name="connsiteX156" fmla="*/ 1518579 w 3200935"/>
              <a:gd name="connsiteY156" fmla="*/ 130245 h 2848897"/>
              <a:gd name="connsiteX157" fmla="*/ 1551974 w 3200935"/>
              <a:gd name="connsiteY157" fmla="*/ 116887 h 2848897"/>
              <a:gd name="connsiteX158" fmla="*/ 1585369 w 3200935"/>
              <a:gd name="connsiteY158" fmla="*/ 99075 h 2848897"/>
              <a:gd name="connsiteX159" fmla="*/ 1618765 w 3200935"/>
              <a:gd name="connsiteY159" fmla="*/ 81264 h 2848897"/>
              <a:gd name="connsiteX160" fmla="*/ 1652161 w 3200935"/>
              <a:gd name="connsiteY160" fmla="*/ 61227 h 2848897"/>
              <a:gd name="connsiteX161" fmla="*/ 1684444 w 3200935"/>
              <a:gd name="connsiteY161" fmla="*/ 42302 h 2848897"/>
              <a:gd name="connsiteX162" fmla="*/ 1718953 w 3200935"/>
              <a:gd name="connsiteY162" fmla="*/ 25604 h 2848897"/>
              <a:gd name="connsiteX163" fmla="*/ 1752349 w 3200935"/>
              <a:gd name="connsiteY163" fmla="*/ 12245 h 2848897"/>
              <a:gd name="connsiteX164" fmla="*/ 1786858 w 3200935"/>
              <a:gd name="connsiteY164" fmla="*/ 3339 h 2848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3200935" h="2848897">
                <a:moveTo>
                  <a:pt x="1822480" y="0"/>
                </a:moveTo>
                <a:lnTo>
                  <a:pt x="1858100" y="3339"/>
                </a:lnTo>
                <a:lnTo>
                  <a:pt x="1892611" y="12245"/>
                </a:lnTo>
                <a:lnTo>
                  <a:pt x="1926007" y="25604"/>
                </a:lnTo>
                <a:lnTo>
                  <a:pt x="1960514" y="42302"/>
                </a:lnTo>
                <a:lnTo>
                  <a:pt x="1992798" y="61227"/>
                </a:lnTo>
                <a:lnTo>
                  <a:pt x="2026194" y="81264"/>
                </a:lnTo>
                <a:lnTo>
                  <a:pt x="2059589" y="99075"/>
                </a:lnTo>
                <a:lnTo>
                  <a:pt x="2092985" y="116887"/>
                </a:lnTo>
                <a:lnTo>
                  <a:pt x="2125268" y="130245"/>
                </a:lnTo>
                <a:lnTo>
                  <a:pt x="2160890" y="139150"/>
                </a:lnTo>
                <a:lnTo>
                  <a:pt x="2195399" y="143604"/>
                </a:lnTo>
                <a:lnTo>
                  <a:pt x="2232134" y="143604"/>
                </a:lnTo>
                <a:lnTo>
                  <a:pt x="2269983" y="141378"/>
                </a:lnTo>
                <a:lnTo>
                  <a:pt x="2307831" y="136924"/>
                </a:lnTo>
                <a:lnTo>
                  <a:pt x="2345681" y="131359"/>
                </a:lnTo>
                <a:lnTo>
                  <a:pt x="2383529" y="126906"/>
                </a:lnTo>
                <a:lnTo>
                  <a:pt x="2421378" y="123565"/>
                </a:lnTo>
                <a:lnTo>
                  <a:pt x="2456999" y="124678"/>
                </a:lnTo>
                <a:lnTo>
                  <a:pt x="2491507" y="129132"/>
                </a:lnTo>
                <a:lnTo>
                  <a:pt x="2524903" y="139150"/>
                </a:lnTo>
                <a:lnTo>
                  <a:pt x="2552734" y="153622"/>
                </a:lnTo>
                <a:lnTo>
                  <a:pt x="2579449" y="172547"/>
                </a:lnTo>
                <a:lnTo>
                  <a:pt x="2602827" y="194811"/>
                </a:lnTo>
                <a:lnTo>
                  <a:pt x="2626204" y="220414"/>
                </a:lnTo>
                <a:lnTo>
                  <a:pt x="2647355" y="247131"/>
                </a:lnTo>
                <a:lnTo>
                  <a:pt x="2668506" y="274961"/>
                </a:lnTo>
                <a:lnTo>
                  <a:pt x="2689656" y="302791"/>
                </a:lnTo>
                <a:lnTo>
                  <a:pt x="2710806" y="329509"/>
                </a:lnTo>
                <a:lnTo>
                  <a:pt x="2733071" y="355112"/>
                </a:lnTo>
                <a:lnTo>
                  <a:pt x="2758675" y="377377"/>
                </a:lnTo>
                <a:lnTo>
                  <a:pt x="2783165" y="397415"/>
                </a:lnTo>
                <a:lnTo>
                  <a:pt x="2810995" y="412999"/>
                </a:lnTo>
                <a:lnTo>
                  <a:pt x="2841051" y="426357"/>
                </a:lnTo>
                <a:lnTo>
                  <a:pt x="2873333" y="437489"/>
                </a:lnTo>
                <a:lnTo>
                  <a:pt x="2906728" y="447507"/>
                </a:lnTo>
                <a:lnTo>
                  <a:pt x="2940124" y="456413"/>
                </a:lnTo>
                <a:lnTo>
                  <a:pt x="2974633" y="465320"/>
                </a:lnTo>
                <a:lnTo>
                  <a:pt x="3006916" y="475338"/>
                </a:lnTo>
                <a:lnTo>
                  <a:pt x="3039197" y="486470"/>
                </a:lnTo>
                <a:lnTo>
                  <a:pt x="3069254" y="499829"/>
                </a:lnTo>
                <a:lnTo>
                  <a:pt x="3095972" y="516527"/>
                </a:lnTo>
                <a:lnTo>
                  <a:pt x="3120463" y="536565"/>
                </a:lnTo>
                <a:lnTo>
                  <a:pt x="3140498" y="561055"/>
                </a:lnTo>
                <a:lnTo>
                  <a:pt x="3157197" y="587772"/>
                </a:lnTo>
                <a:lnTo>
                  <a:pt x="3170555" y="617827"/>
                </a:lnTo>
                <a:lnTo>
                  <a:pt x="3181687" y="650112"/>
                </a:lnTo>
                <a:lnTo>
                  <a:pt x="3191705" y="682393"/>
                </a:lnTo>
                <a:lnTo>
                  <a:pt x="3200612" y="716904"/>
                </a:lnTo>
                <a:lnTo>
                  <a:pt x="3200935" y="718115"/>
                </a:lnTo>
                <a:lnTo>
                  <a:pt x="3200935" y="2848897"/>
                </a:lnTo>
                <a:lnTo>
                  <a:pt x="413394" y="2848897"/>
                </a:lnTo>
                <a:lnTo>
                  <a:pt x="400932" y="2820857"/>
                </a:lnTo>
                <a:lnTo>
                  <a:pt x="385348" y="2793028"/>
                </a:lnTo>
                <a:lnTo>
                  <a:pt x="365311" y="2768537"/>
                </a:lnTo>
                <a:lnTo>
                  <a:pt x="343046" y="2742933"/>
                </a:lnTo>
                <a:lnTo>
                  <a:pt x="317443" y="2720669"/>
                </a:lnTo>
                <a:lnTo>
                  <a:pt x="289612" y="2699519"/>
                </a:lnTo>
                <a:lnTo>
                  <a:pt x="261783" y="2678368"/>
                </a:lnTo>
                <a:lnTo>
                  <a:pt x="233954" y="2657218"/>
                </a:lnTo>
                <a:lnTo>
                  <a:pt x="207237" y="2636065"/>
                </a:lnTo>
                <a:lnTo>
                  <a:pt x="181633" y="2612689"/>
                </a:lnTo>
                <a:lnTo>
                  <a:pt x="159370" y="2589312"/>
                </a:lnTo>
                <a:lnTo>
                  <a:pt x="140446" y="2562594"/>
                </a:lnTo>
                <a:lnTo>
                  <a:pt x="125974" y="2534764"/>
                </a:lnTo>
                <a:lnTo>
                  <a:pt x="115956" y="2501370"/>
                </a:lnTo>
                <a:lnTo>
                  <a:pt x="111502" y="2466860"/>
                </a:lnTo>
                <a:lnTo>
                  <a:pt x="110388" y="2431236"/>
                </a:lnTo>
                <a:lnTo>
                  <a:pt x="113728" y="2393388"/>
                </a:lnTo>
                <a:lnTo>
                  <a:pt x="118182" y="2355539"/>
                </a:lnTo>
                <a:lnTo>
                  <a:pt x="123747" y="2317690"/>
                </a:lnTo>
                <a:lnTo>
                  <a:pt x="128200" y="2279842"/>
                </a:lnTo>
                <a:lnTo>
                  <a:pt x="130428" y="2241992"/>
                </a:lnTo>
                <a:lnTo>
                  <a:pt x="130428" y="2205256"/>
                </a:lnTo>
                <a:lnTo>
                  <a:pt x="125974" y="2170747"/>
                </a:lnTo>
                <a:lnTo>
                  <a:pt x="117069" y="2136238"/>
                </a:lnTo>
                <a:lnTo>
                  <a:pt x="103710" y="2103954"/>
                </a:lnTo>
                <a:lnTo>
                  <a:pt x="87012" y="2070559"/>
                </a:lnTo>
                <a:lnTo>
                  <a:pt x="68088" y="2037163"/>
                </a:lnTo>
                <a:lnTo>
                  <a:pt x="48051" y="2003766"/>
                </a:lnTo>
                <a:lnTo>
                  <a:pt x="29127" y="1971483"/>
                </a:lnTo>
                <a:lnTo>
                  <a:pt x="12427" y="1936974"/>
                </a:lnTo>
                <a:lnTo>
                  <a:pt x="0" y="1905903"/>
                </a:lnTo>
                <a:lnTo>
                  <a:pt x="0" y="1760990"/>
                </a:lnTo>
                <a:lnTo>
                  <a:pt x="12427" y="1729918"/>
                </a:lnTo>
                <a:lnTo>
                  <a:pt x="29127" y="1695410"/>
                </a:lnTo>
                <a:lnTo>
                  <a:pt x="48051" y="1663126"/>
                </a:lnTo>
                <a:lnTo>
                  <a:pt x="68088" y="1629730"/>
                </a:lnTo>
                <a:lnTo>
                  <a:pt x="87012" y="1596334"/>
                </a:lnTo>
                <a:lnTo>
                  <a:pt x="103710" y="1562938"/>
                </a:lnTo>
                <a:lnTo>
                  <a:pt x="117069" y="1530654"/>
                </a:lnTo>
                <a:lnTo>
                  <a:pt x="125974" y="1496145"/>
                </a:lnTo>
                <a:lnTo>
                  <a:pt x="130428" y="1461636"/>
                </a:lnTo>
                <a:lnTo>
                  <a:pt x="130428" y="1424901"/>
                </a:lnTo>
                <a:lnTo>
                  <a:pt x="128200" y="1387052"/>
                </a:lnTo>
                <a:lnTo>
                  <a:pt x="123747" y="1349203"/>
                </a:lnTo>
                <a:lnTo>
                  <a:pt x="118182" y="1311353"/>
                </a:lnTo>
                <a:lnTo>
                  <a:pt x="113728" y="1273505"/>
                </a:lnTo>
                <a:lnTo>
                  <a:pt x="110388" y="1235657"/>
                </a:lnTo>
                <a:lnTo>
                  <a:pt x="111502" y="1200034"/>
                </a:lnTo>
                <a:lnTo>
                  <a:pt x="115956" y="1165525"/>
                </a:lnTo>
                <a:lnTo>
                  <a:pt x="125974" y="1132128"/>
                </a:lnTo>
                <a:lnTo>
                  <a:pt x="140446" y="1104298"/>
                </a:lnTo>
                <a:lnTo>
                  <a:pt x="159370" y="1077582"/>
                </a:lnTo>
                <a:lnTo>
                  <a:pt x="181633" y="1054204"/>
                </a:lnTo>
                <a:lnTo>
                  <a:pt x="207237" y="1030827"/>
                </a:lnTo>
                <a:lnTo>
                  <a:pt x="233954" y="1009676"/>
                </a:lnTo>
                <a:lnTo>
                  <a:pt x="261783" y="988524"/>
                </a:lnTo>
                <a:lnTo>
                  <a:pt x="289612" y="967374"/>
                </a:lnTo>
                <a:lnTo>
                  <a:pt x="317443" y="946223"/>
                </a:lnTo>
                <a:lnTo>
                  <a:pt x="343046" y="923960"/>
                </a:lnTo>
                <a:lnTo>
                  <a:pt x="365311" y="898356"/>
                </a:lnTo>
                <a:lnTo>
                  <a:pt x="385348" y="873865"/>
                </a:lnTo>
                <a:lnTo>
                  <a:pt x="400932" y="846035"/>
                </a:lnTo>
                <a:lnTo>
                  <a:pt x="414290" y="815980"/>
                </a:lnTo>
                <a:lnTo>
                  <a:pt x="425422" y="783695"/>
                </a:lnTo>
                <a:lnTo>
                  <a:pt x="435442" y="750298"/>
                </a:lnTo>
                <a:lnTo>
                  <a:pt x="444347" y="716904"/>
                </a:lnTo>
                <a:lnTo>
                  <a:pt x="453253" y="682393"/>
                </a:lnTo>
                <a:lnTo>
                  <a:pt x="463271" y="650112"/>
                </a:lnTo>
                <a:lnTo>
                  <a:pt x="474403" y="617827"/>
                </a:lnTo>
                <a:lnTo>
                  <a:pt x="487762" y="587772"/>
                </a:lnTo>
                <a:lnTo>
                  <a:pt x="504460" y="561055"/>
                </a:lnTo>
                <a:lnTo>
                  <a:pt x="524495" y="536565"/>
                </a:lnTo>
                <a:lnTo>
                  <a:pt x="548987" y="516527"/>
                </a:lnTo>
                <a:lnTo>
                  <a:pt x="575704" y="499829"/>
                </a:lnTo>
                <a:lnTo>
                  <a:pt x="605759" y="486470"/>
                </a:lnTo>
                <a:lnTo>
                  <a:pt x="638042" y="475338"/>
                </a:lnTo>
                <a:lnTo>
                  <a:pt x="670325" y="465320"/>
                </a:lnTo>
                <a:lnTo>
                  <a:pt x="704834" y="456413"/>
                </a:lnTo>
                <a:lnTo>
                  <a:pt x="738229" y="447507"/>
                </a:lnTo>
                <a:lnTo>
                  <a:pt x="771626" y="437489"/>
                </a:lnTo>
                <a:lnTo>
                  <a:pt x="803907" y="426357"/>
                </a:lnTo>
                <a:lnTo>
                  <a:pt x="833964" y="412999"/>
                </a:lnTo>
                <a:lnTo>
                  <a:pt x="861794" y="397415"/>
                </a:lnTo>
                <a:lnTo>
                  <a:pt x="886284" y="377377"/>
                </a:lnTo>
                <a:lnTo>
                  <a:pt x="911888" y="355112"/>
                </a:lnTo>
                <a:lnTo>
                  <a:pt x="934152" y="329509"/>
                </a:lnTo>
                <a:lnTo>
                  <a:pt x="955302" y="302791"/>
                </a:lnTo>
                <a:lnTo>
                  <a:pt x="976452" y="274961"/>
                </a:lnTo>
                <a:lnTo>
                  <a:pt x="997604" y="247131"/>
                </a:lnTo>
                <a:lnTo>
                  <a:pt x="1018754" y="220414"/>
                </a:lnTo>
                <a:lnTo>
                  <a:pt x="1042131" y="194811"/>
                </a:lnTo>
                <a:lnTo>
                  <a:pt x="1065507" y="172547"/>
                </a:lnTo>
                <a:lnTo>
                  <a:pt x="1092225" y="153622"/>
                </a:lnTo>
                <a:lnTo>
                  <a:pt x="1120055" y="139150"/>
                </a:lnTo>
                <a:lnTo>
                  <a:pt x="1153451" y="129132"/>
                </a:lnTo>
                <a:lnTo>
                  <a:pt x="1187961" y="124678"/>
                </a:lnTo>
                <a:lnTo>
                  <a:pt x="1223581" y="123565"/>
                </a:lnTo>
                <a:lnTo>
                  <a:pt x="1261429" y="126906"/>
                </a:lnTo>
                <a:lnTo>
                  <a:pt x="1299279" y="131359"/>
                </a:lnTo>
                <a:lnTo>
                  <a:pt x="1337128" y="136924"/>
                </a:lnTo>
                <a:lnTo>
                  <a:pt x="1374976" y="141378"/>
                </a:lnTo>
                <a:lnTo>
                  <a:pt x="1412824" y="143604"/>
                </a:lnTo>
                <a:lnTo>
                  <a:pt x="1449561" y="143604"/>
                </a:lnTo>
                <a:lnTo>
                  <a:pt x="1484069" y="139150"/>
                </a:lnTo>
                <a:lnTo>
                  <a:pt x="1518579" y="130245"/>
                </a:lnTo>
                <a:lnTo>
                  <a:pt x="1551974" y="116887"/>
                </a:lnTo>
                <a:lnTo>
                  <a:pt x="1585369" y="99075"/>
                </a:lnTo>
                <a:lnTo>
                  <a:pt x="1618765" y="81264"/>
                </a:lnTo>
                <a:lnTo>
                  <a:pt x="1652161" y="61227"/>
                </a:lnTo>
                <a:lnTo>
                  <a:pt x="1684444" y="42302"/>
                </a:lnTo>
                <a:lnTo>
                  <a:pt x="1718953" y="25604"/>
                </a:lnTo>
                <a:lnTo>
                  <a:pt x="1752349" y="12245"/>
                </a:lnTo>
                <a:lnTo>
                  <a:pt x="1786858" y="333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Grafik 7" descr="Professor Silhouette">
            <a:extLst>
              <a:ext uri="{FF2B5EF4-FFF2-40B4-BE49-F238E27FC236}">
                <a16:creationId xmlns:a16="http://schemas.microsoft.com/office/drawing/2014/main" id="{D5EE1FAF-09AA-D347-5115-050C2C0E276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868755" y="4733925"/>
            <a:ext cx="1812341" cy="1812341"/>
          </a:xfrm>
          <a:prstGeom prst="rect">
            <a:avLst/>
          </a:prstGeom>
        </p:spPr>
      </p:pic>
      <p:graphicFrame>
        <p:nvGraphicFramePr>
          <p:cNvPr id="5" name="Inhaltsplatzhalter 2">
            <a:extLst>
              <a:ext uri="{FF2B5EF4-FFF2-40B4-BE49-F238E27FC236}">
                <a16:creationId xmlns:a16="http://schemas.microsoft.com/office/drawing/2014/main" id="{D3AC5613-6B9D-4408-2205-FB8013E18317}"/>
              </a:ext>
            </a:extLst>
          </p:cNvPr>
          <p:cNvGraphicFramePr>
            <a:graphicFrameLocks noGrp="1"/>
          </p:cNvGraphicFramePr>
          <p:nvPr>
            <p:ph idx="1"/>
            <p:extLst>
              <p:ext uri="{D42A27DB-BD31-4B8C-83A1-F6EECF244321}">
                <p14:modId xmlns:p14="http://schemas.microsoft.com/office/powerpoint/2010/main" val="737527474"/>
              </p:ext>
            </p:extLst>
          </p:nvPr>
        </p:nvGraphicFramePr>
        <p:xfrm>
          <a:off x="765051" y="2286000"/>
          <a:ext cx="7310063" cy="40147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feld 9">
            <a:extLst>
              <a:ext uri="{FF2B5EF4-FFF2-40B4-BE49-F238E27FC236}">
                <a16:creationId xmlns:a16="http://schemas.microsoft.com/office/drawing/2014/main" id="{F55A3AC4-EAA1-77BB-1EA9-5B766989B5B5}"/>
              </a:ext>
            </a:extLst>
          </p:cNvPr>
          <p:cNvSpPr txBox="1"/>
          <p:nvPr/>
        </p:nvSpPr>
        <p:spPr>
          <a:xfrm>
            <a:off x="-2" y="6497072"/>
            <a:ext cx="11426949" cy="677108"/>
          </a:xfrm>
          <a:prstGeom prst="rect">
            <a:avLst/>
          </a:prstGeom>
          <a:noFill/>
        </p:spPr>
        <p:txBody>
          <a:bodyPr wrap="square" rtlCol="0">
            <a:spAutoFit/>
          </a:bodyPr>
          <a:lstStyle/>
          <a:p>
            <a:pPr marL="171450" indent="-171450">
              <a:buFontTx/>
              <a:buChar char="-"/>
            </a:pPr>
            <a:r>
              <a:rPr lang="de-DE" sz="1000" dirty="0">
                <a:latin typeface="Calibri" panose="020F0502020204030204" pitchFamily="34" charset="0"/>
                <a:ea typeface="Calibri" panose="020F0502020204030204" pitchFamily="34" charset="0"/>
                <a:cs typeface="Times New Roman" panose="02020603050405020304" pitchFamily="18" charset="0"/>
              </a:rPr>
              <a:t>Kirchner, Katharina (2004): Motivation beim Fremdspracherwerb. Eine qualitative Pilotstudie zur Motivation schwedischer Deutschlerner.</a:t>
            </a:r>
          </a:p>
          <a:p>
            <a:pPr marL="171450" indent="-171450">
              <a:buFontTx/>
              <a:buChar char="-"/>
            </a:pPr>
            <a:r>
              <a:rPr lang="de-DE" sz="1000" dirty="0">
                <a:latin typeface="Calibri" panose="020F0502020204030204" pitchFamily="34" charset="0"/>
                <a:ea typeface="Calibri" panose="020F0502020204030204" pitchFamily="34" charset="0"/>
                <a:cs typeface="Times New Roman" panose="02020603050405020304" pitchFamily="18" charset="0"/>
              </a:rPr>
              <a:t>Abb.: Eigendarstellung Rolle von Lehrkräften im Spracherwerb. </a:t>
            </a:r>
          </a:p>
          <a:p>
            <a:endParaRPr lang="de-DE" dirty="0"/>
          </a:p>
        </p:txBody>
      </p:sp>
      <p:pic>
        <p:nvPicPr>
          <p:cNvPr id="3" name="Audio Recording 18.02.2023, 11:28:03">
            <a:hlinkClick r:id="" action="ppaction://media"/>
            <a:extLst>
              <a:ext uri="{FF2B5EF4-FFF2-40B4-BE49-F238E27FC236}">
                <a16:creationId xmlns:a16="http://schemas.microsoft.com/office/drawing/2014/main" id="{44215112-B2BF-FBD4-C23F-303A2A720E1A}"/>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740467" y="935335"/>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Grafik 6" descr="Glühlampe Silhouette">
            <a:extLst>
              <a:ext uri="{FF2B5EF4-FFF2-40B4-BE49-F238E27FC236}">
                <a16:creationId xmlns:a16="http://schemas.microsoft.com/office/drawing/2014/main" id="{D5C5E929-8250-2559-79DB-1D570606A88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406917" y="6401276"/>
            <a:ext cx="409876" cy="409876"/>
          </a:xfrm>
          <a:prstGeom prst="rect">
            <a:avLst/>
          </a:prstGeom>
        </p:spPr>
      </p:pic>
    </p:spTree>
    <p:extLst>
      <p:ext uri="{BB962C8B-B14F-4D97-AF65-F5344CB8AC3E}">
        <p14:creationId xmlns:p14="http://schemas.microsoft.com/office/powerpoint/2010/main" val="74400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2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642F9F-A46C-BE2F-C859-2B3BDEF3ADDC}"/>
              </a:ext>
            </a:extLst>
          </p:cNvPr>
          <p:cNvSpPr>
            <a:spLocks noGrp="1"/>
          </p:cNvSpPr>
          <p:nvPr>
            <p:ph type="title"/>
          </p:nvPr>
        </p:nvSpPr>
        <p:spPr/>
        <p:txBody>
          <a:bodyPr/>
          <a:lstStyle/>
          <a:p>
            <a:r>
              <a:rPr lang="de-DE" dirty="0"/>
              <a:t>Alles verstanden? Hier ein kleiner Überblick über die wichtigsten Punkte! </a:t>
            </a:r>
          </a:p>
        </p:txBody>
      </p:sp>
      <p:sp>
        <p:nvSpPr>
          <p:cNvPr id="3" name="Inhaltsplatzhalter 2">
            <a:extLst>
              <a:ext uri="{FF2B5EF4-FFF2-40B4-BE49-F238E27FC236}">
                <a16:creationId xmlns:a16="http://schemas.microsoft.com/office/drawing/2014/main" id="{7F00BE85-407F-DA01-0003-2853B1B8D624}"/>
              </a:ext>
            </a:extLst>
          </p:cNvPr>
          <p:cNvSpPr>
            <a:spLocks noGrp="1"/>
          </p:cNvSpPr>
          <p:nvPr>
            <p:ph idx="1"/>
          </p:nvPr>
        </p:nvSpPr>
        <p:spPr>
          <a:xfrm>
            <a:off x="838200" y="2059740"/>
            <a:ext cx="10515600" cy="4351338"/>
          </a:xfrm>
        </p:spPr>
        <p:txBody>
          <a:bodyPr>
            <a:normAutofit/>
          </a:bodyPr>
          <a:lstStyle/>
          <a:p>
            <a:pPr>
              <a:buFontTx/>
              <a:buChar char="-"/>
            </a:pPr>
            <a:r>
              <a:rPr lang="de-DE" sz="2400" dirty="0"/>
              <a:t>Hinter einer Motivation steht immer ein Ziel mit einer Belohnungserwartung</a:t>
            </a:r>
          </a:p>
          <a:p>
            <a:pPr>
              <a:buFontTx/>
              <a:buChar char="-"/>
            </a:pPr>
            <a:r>
              <a:rPr lang="de-DE" sz="2400" dirty="0"/>
              <a:t>Motivation kann intrinsisch (innerer Antrieb) oder von außen (externe Einflüsse) geschehen</a:t>
            </a:r>
          </a:p>
          <a:p>
            <a:pPr>
              <a:buFontTx/>
              <a:buChar char="-"/>
            </a:pPr>
            <a:r>
              <a:rPr lang="de-DE" sz="2400" dirty="0"/>
              <a:t>Sprache und Motivation sind eng miteinander verbunden</a:t>
            </a:r>
          </a:p>
          <a:p>
            <a:pPr>
              <a:buFontTx/>
              <a:buChar char="-"/>
            </a:pPr>
            <a:r>
              <a:rPr lang="de-DE" sz="2400" dirty="0"/>
              <a:t>Motivation kann im Spracherwerb nicht isoliert betrachtet werden</a:t>
            </a:r>
          </a:p>
          <a:p>
            <a:pPr>
              <a:buFontTx/>
              <a:buChar char="-"/>
            </a:pPr>
            <a:r>
              <a:rPr lang="de-DE" sz="2400" dirty="0"/>
              <a:t>Die Lehrkraft hat in Bezug auf den Spracherwerb und Motivation eine Vorbildfunktion</a:t>
            </a:r>
          </a:p>
          <a:p>
            <a:pPr>
              <a:buFontTx/>
              <a:buChar char="-"/>
            </a:pPr>
            <a:r>
              <a:rPr lang="de-DE" sz="2400" dirty="0"/>
              <a:t>Feedback ist dabei sehr wichtig! </a:t>
            </a:r>
          </a:p>
        </p:txBody>
      </p:sp>
      <p:sp>
        <p:nvSpPr>
          <p:cNvPr id="4" name="Textfeld 3">
            <a:extLst>
              <a:ext uri="{FF2B5EF4-FFF2-40B4-BE49-F238E27FC236}">
                <a16:creationId xmlns:a16="http://schemas.microsoft.com/office/drawing/2014/main" id="{A54AE51C-09E8-5624-24F6-F2903BFC7C19}"/>
              </a:ext>
            </a:extLst>
          </p:cNvPr>
          <p:cNvSpPr txBox="1"/>
          <p:nvPr/>
        </p:nvSpPr>
        <p:spPr>
          <a:xfrm>
            <a:off x="0" y="6176963"/>
            <a:ext cx="11701463" cy="984885"/>
          </a:xfrm>
          <a:prstGeom prst="rect">
            <a:avLst/>
          </a:prstGeom>
          <a:noFill/>
        </p:spPr>
        <p:txBody>
          <a:bodyPr wrap="square" rtlCol="0">
            <a:spAutoFit/>
          </a:bodyPr>
          <a:lstStyle/>
          <a:p>
            <a:endParaRPr lang="de-DE" sz="1000" dirty="0">
              <a:effectLst/>
              <a:latin typeface="Calibri" panose="020F0502020204030204" pitchFamily="34" charset="0"/>
              <a:ea typeface="Calibri" panose="020F0502020204030204" pitchFamily="34" charset="0"/>
              <a:cs typeface="Times New Roman" panose="02020603050405020304" pitchFamily="18" charset="0"/>
            </a:endParaRPr>
          </a:p>
          <a:p>
            <a:r>
              <a:rPr lang="de-DE" sz="1000" dirty="0">
                <a:effectLst/>
                <a:latin typeface="Calibri" panose="020F0502020204030204" pitchFamily="34" charset="0"/>
                <a:ea typeface="Calibri" panose="020F0502020204030204" pitchFamily="34" charset="0"/>
                <a:cs typeface="Times New Roman" panose="02020603050405020304" pitchFamily="18" charset="0"/>
              </a:rPr>
              <a:t>- Brandstätter, Veronika; Schüler, Julia; </a:t>
            </a:r>
            <a:r>
              <a:rPr lang="de-DE" sz="1000" dirty="0" err="1">
                <a:effectLst/>
                <a:latin typeface="Calibri" panose="020F0502020204030204" pitchFamily="34" charset="0"/>
                <a:ea typeface="Calibri" panose="020F0502020204030204" pitchFamily="34" charset="0"/>
                <a:cs typeface="Times New Roman" panose="02020603050405020304" pitchFamily="18" charset="0"/>
              </a:rPr>
              <a:t>Puca</a:t>
            </a:r>
            <a:r>
              <a:rPr lang="de-DE" sz="1000" dirty="0">
                <a:effectLst/>
                <a:latin typeface="Calibri" panose="020F0502020204030204" pitchFamily="34" charset="0"/>
                <a:ea typeface="Calibri" panose="020F0502020204030204" pitchFamily="34" charset="0"/>
                <a:cs typeface="Times New Roman" panose="02020603050405020304" pitchFamily="18" charset="0"/>
              </a:rPr>
              <a:t>, Rosa Maria; </a:t>
            </a:r>
            <a:r>
              <a:rPr lang="de-DE" sz="1000" dirty="0" err="1">
                <a:effectLst/>
                <a:latin typeface="Calibri" panose="020F0502020204030204" pitchFamily="34" charset="0"/>
                <a:ea typeface="Calibri" panose="020F0502020204030204" pitchFamily="34" charset="0"/>
                <a:cs typeface="Times New Roman" panose="02020603050405020304" pitchFamily="18" charset="0"/>
              </a:rPr>
              <a:t>Lozo</a:t>
            </a:r>
            <a:r>
              <a:rPr lang="de-DE" sz="1000" dirty="0">
                <a:effectLst/>
                <a:latin typeface="Calibri" panose="020F0502020204030204" pitchFamily="34" charset="0"/>
                <a:ea typeface="Calibri" panose="020F0502020204030204" pitchFamily="34" charset="0"/>
                <a:cs typeface="Times New Roman" panose="02020603050405020304" pitchFamily="18" charset="0"/>
              </a:rPr>
              <a:t>, Ljubica (2018): Motivation und Emotion. Allgemeine Psychologie für Bachelor. Berlin: Springer Verlag. </a:t>
            </a:r>
          </a:p>
          <a:p>
            <a:r>
              <a:rPr lang="de-DE" sz="1000" dirty="0">
                <a:effectLst/>
                <a:latin typeface="Calibri" panose="020F0502020204030204" pitchFamily="34" charset="0"/>
                <a:ea typeface="Calibri" panose="020F0502020204030204" pitchFamily="34" charset="0"/>
                <a:cs typeface="Times New Roman" panose="02020603050405020304" pitchFamily="18" charset="0"/>
              </a:rPr>
              <a:t>-Roth, Gerhard (2016):  Die Bedeutung der Motivation für den Lernerfolg. </a:t>
            </a:r>
            <a:r>
              <a:rPr lang="de-DE" sz="1000" dirty="0" err="1">
                <a:effectLst/>
                <a:latin typeface="Calibri" panose="020F0502020204030204" pitchFamily="34" charset="0"/>
                <a:ea typeface="Calibri" panose="020F0502020204030204" pitchFamily="34" charset="0"/>
                <a:cs typeface="Times New Roman" panose="02020603050405020304" pitchFamily="18" charset="0"/>
              </a:rPr>
              <a:t>Insititut</a:t>
            </a:r>
            <a:r>
              <a:rPr lang="de-DE" sz="1000" dirty="0">
                <a:effectLst/>
                <a:latin typeface="Calibri" panose="020F0502020204030204" pitchFamily="34" charset="0"/>
                <a:ea typeface="Calibri" panose="020F0502020204030204" pitchFamily="34" charset="0"/>
                <a:cs typeface="Times New Roman" panose="02020603050405020304" pitchFamily="18" charset="0"/>
              </a:rPr>
              <a:t> für Hirnforschung Universität Bremen. Abgerufen am 06.02.2023. </a:t>
            </a:r>
            <a:r>
              <a:rPr lang="de-DE" sz="1000" dirty="0" err="1">
                <a:effectLst/>
                <a:latin typeface="Calibri" panose="020F0502020204030204" pitchFamily="34" charset="0"/>
                <a:ea typeface="Calibri" panose="020F0502020204030204" pitchFamily="34" charset="0"/>
                <a:cs typeface="Times New Roman" panose="02020603050405020304" pitchFamily="18" charset="0"/>
              </a:rPr>
              <a:t>Vefügbar</a:t>
            </a:r>
            <a:r>
              <a:rPr lang="de-DE" sz="1000" dirty="0">
                <a:effectLst/>
                <a:latin typeface="Calibri" panose="020F0502020204030204" pitchFamily="34" charset="0"/>
                <a:ea typeface="Calibri" panose="020F0502020204030204" pitchFamily="34" charset="0"/>
                <a:cs typeface="Times New Roman" panose="02020603050405020304" pitchFamily="18" charset="0"/>
              </a:rPr>
              <a:t> unter: </a:t>
            </a:r>
            <a:r>
              <a:rPr lang="de-DE"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https://uol.de/fileadmin/user_upload/diz/bilder/Bilder_PW/PW2016/Prof._Dr._Gerhard_Roth_PW2016.pdf</a:t>
            </a:r>
            <a:r>
              <a:rPr lang="de-DE" sz="1000" dirty="0">
                <a:effectLst/>
                <a:latin typeface="Calibri" panose="020F0502020204030204" pitchFamily="34" charset="0"/>
                <a:ea typeface="Calibri" panose="020F0502020204030204" pitchFamily="34" charset="0"/>
                <a:cs typeface="Times New Roman" panose="02020603050405020304" pitchFamily="18" charset="0"/>
              </a:rPr>
              <a:t>.</a:t>
            </a:r>
          </a:p>
          <a:p>
            <a:endParaRPr lang="de-DE" dirty="0"/>
          </a:p>
        </p:txBody>
      </p:sp>
      <p:pic>
        <p:nvPicPr>
          <p:cNvPr id="8" name="Grafik 7" descr="Prüfliste Silhouette">
            <a:extLst>
              <a:ext uri="{FF2B5EF4-FFF2-40B4-BE49-F238E27FC236}">
                <a16:creationId xmlns:a16="http://schemas.microsoft.com/office/drawing/2014/main" id="{80B4BC77-AB99-B677-BDCE-AA1029D8CA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00478" y="5351707"/>
            <a:ext cx="1146834" cy="1146834"/>
          </a:xfrm>
          <a:prstGeom prst="rect">
            <a:avLst/>
          </a:prstGeom>
        </p:spPr>
      </p:pic>
      <p:pic>
        <p:nvPicPr>
          <p:cNvPr id="9" name="Grafik 8" descr="Polizistin Silhouette">
            <a:extLst>
              <a:ext uri="{FF2B5EF4-FFF2-40B4-BE49-F238E27FC236}">
                <a16:creationId xmlns:a16="http://schemas.microsoft.com/office/drawing/2014/main" id="{EF5EA8F9-D20B-EFFC-0C60-D0AB9500694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49917" y="4645471"/>
            <a:ext cx="1531492" cy="1531492"/>
          </a:xfrm>
          <a:prstGeom prst="rect">
            <a:avLst/>
          </a:prstGeom>
        </p:spPr>
      </p:pic>
      <p:pic>
        <p:nvPicPr>
          <p:cNvPr id="5" name="Audio Recording 18.02.2023, 11:29:00">
            <a:hlinkClick r:id="" action="ppaction://media"/>
            <a:extLst>
              <a:ext uri="{FF2B5EF4-FFF2-40B4-BE49-F238E27FC236}">
                <a16:creationId xmlns:a16="http://schemas.microsoft.com/office/drawing/2014/main" id="{9435CC66-5968-ED7F-66EF-F9F92C4667F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620316" y="1062414"/>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Grafik 5" descr="Glühlampe Silhouette">
            <a:extLst>
              <a:ext uri="{FF2B5EF4-FFF2-40B4-BE49-F238E27FC236}">
                <a16:creationId xmlns:a16="http://schemas.microsoft.com/office/drawing/2014/main" id="{EF7C2198-D164-3C7E-431D-F0FFE092FC7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660114" y="6176963"/>
            <a:ext cx="625509" cy="625509"/>
          </a:xfrm>
          <a:prstGeom prst="rect">
            <a:avLst/>
          </a:prstGeom>
        </p:spPr>
      </p:pic>
    </p:spTree>
    <p:extLst>
      <p:ext uri="{BB962C8B-B14F-4D97-AF65-F5344CB8AC3E}">
        <p14:creationId xmlns:p14="http://schemas.microsoft.com/office/powerpoint/2010/main" val="2388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9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16B1CB-20C9-C208-E81A-1910BC7CCB19}"/>
              </a:ext>
            </a:extLst>
          </p:cNvPr>
          <p:cNvSpPr>
            <a:spLocks noGrp="1"/>
          </p:cNvSpPr>
          <p:nvPr>
            <p:ph type="title"/>
          </p:nvPr>
        </p:nvSpPr>
        <p:spPr>
          <a:xfrm>
            <a:off x="2214562" y="365125"/>
            <a:ext cx="9139237" cy="1325563"/>
          </a:xfrm>
        </p:spPr>
        <p:txBody>
          <a:bodyPr/>
          <a:lstStyle/>
          <a:p>
            <a:r>
              <a:rPr lang="de-DE" dirty="0"/>
              <a:t>Super, nächste Etappe geschafft! </a:t>
            </a:r>
          </a:p>
        </p:txBody>
      </p:sp>
      <p:pic>
        <p:nvPicPr>
          <p:cNvPr id="4" name="Inhaltsplatzhalter 3" descr="Marke Häkchen Silhouette">
            <a:extLst>
              <a:ext uri="{FF2B5EF4-FFF2-40B4-BE49-F238E27FC236}">
                <a16:creationId xmlns:a16="http://schemas.microsoft.com/office/drawing/2014/main" id="{FD2417BF-1BBB-8931-0588-279450E6333B}"/>
              </a:ext>
            </a:extLst>
          </p:cNvPr>
          <p:cNvPicPr>
            <a:picLocks noGrp="1" noChangeAspect="1"/>
          </p:cNvPicPr>
          <p:nvPr>
            <p:ph idx="1"/>
          </p:nvPr>
        </p:nvPicPr>
        <p:blipFill>
          <a:blip r:embed="rId4">
            <a:extLst>
              <a:ext uri="{96DAC541-7B7A-43D3-8B79-37D633B846F1}">
                <asvg:svgBlip xmlns:asvg="http://schemas.microsoft.com/office/drawing/2016/SVG/main" r:embed="rId5"/>
              </a:ext>
            </a:extLst>
          </a:blip>
          <a:stretch>
            <a:fillRect/>
          </a:stretch>
        </p:blipFill>
        <p:spPr>
          <a:xfrm>
            <a:off x="4140993" y="1690688"/>
            <a:ext cx="3910013" cy="3910013"/>
          </a:xfrm>
          <a:prstGeom prst="rect">
            <a:avLst/>
          </a:prstGeom>
        </p:spPr>
      </p:pic>
      <p:sp>
        <p:nvSpPr>
          <p:cNvPr id="5" name="Textfeld 4">
            <a:extLst>
              <a:ext uri="{FF2B5EF4-FFF2-40B4-BE49-F238E27FC236}">
                <a16:creationId xmlns:a16="http://schemas.microsoft.com/office/drawing/2014/main" id="{C71D4B84-1DB4-02AC-46E8-4B2ED0CB4DE9}"/>
              </a:ext>
            </a:extLst>
          </p:cNvPr>
          <p:cNvSpPr txBox="1"/>
          <p:nvPr/>
        </p:nvSpPr>
        <p:spPr>
          <a:xfrm>
            <a:off x="1514475" y="5643563"/>
            <a:ext cx="9958388" cy="954107"/>
          </a:xfrm>
          <a:prstGeom prst="rect">
            <a:avLst/>
          </a:prstGeom>
          <a:noFill/>
        </p:spPr>
        <p:txBody>
          <a:bodyPr wrap="square" lIns="91440" tIns="45720" rIns="91440" bIns="45720" rtlCol="0" anchor="t">
            <a:spAutoFit/>
          </a:bodyPr>
          <a:lstStyle/>
          <a:p>
            <a:pPr algn="ctr"/>
            <a:r>
              <a:rPr lang="de-DE" sz="2800" dirty="0"/>
              <a:t>Zeit dich zu stärken und dir kurz einen Kaffee zu machen, um dann wieder voll durchzustarten! </a:t>
            </a:r>
          </a:p>
        </p:txBody>
      </p:sp>
      <p:pic>
        <p:nvPicPr>
          <p:cNvPr id="3" name="Audio Recording 18.02.2023, 11:29:26">
            <a:hlinkClick r:id="" action="ppaction://media"/>
            <a:extLst>
              <a:ext uri="{FF2B5EF4-FFF2-40B4-BE49-F238E27FC236}">
                <a16:creationId xmlns:a16="http://schemas.microsoft.com/office/drawing/2014/main" id="{E8A60CFC-5C30-AAC4-6DEC-6DE0DC2CD4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77438" y="621506"/>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167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9F388DC-C47F-4048-9B69-F1644A2A16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22C035D-D3AD-4301-A1B5-D4C91E3C5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926329"/>
            <a:ext cx="12191996" cy="1931671"/>
          </a:xfrm>
          <a:custGeom>
            <a:avLst/>
            <a:gdLst>
              <a:gd name="connsiteX0" fmla="*/ 619388 w 12191996"/>
              <a:gd name="connsiteY0" fmla="*/ 0 h 1931671"/>
              <a:gd name="connsiteX1" fmla="*/ 687651 w 12191996"/>
              <a:gd name="connsiteY1" fmla="*/ 3175 h 1931671"/>
              <a:gd name="connsiteX2" fmla="*/ 747976 w 12191996"/>
              <a:gd name="connsiteY2" fmla="*/ 9525 h 1931671"/>
              <a:gd name="connsiteX3" fmla="*/ 800363 w 12191996"/>
              <a:gd name="connsiteY3" fmla="*/ 20637 h 1931671"/>
              <a:gd name="connsiteX4" fmla="*/ 846401 w 12191996"/>
              <a:gd name="connsiteY4" fmla="*/ 36512 h 1931671"/>
              <a:gd name="connsiteX5" fmla="*/ 887676 w 12191996"/>
              <a:gd name="connsiteY5" fmla="*/ 52387 h 1931671"/>
              <a:gd name="connsiteX6" fmla="*/ 924188 w 12191996"/>
              <a:gd name="connsiteY6" fmla="*/ 68262 h 1931671"/>
              <a:gd name="connsiteX7" fmla="*/ 962288 w 12191996"/>
              <a:gd name="connsiteY7" fmla="*/ 87312 h 1931671"/>
              <a:gd name="connsiteX8" fmla="*/ 1000388 w 12191996"/>
              <a:gd name="connsiteY8" fmla="*/ 106362 h 1931671"/>
              <a:gd name="connsiteX9" fmla="*/ 1036901 w 12191996"/>
              <a:gd name="connsiteY9" fmla="*/ 125412 h 1931671"/>
              <a:gd name="connsiteX10" fmla="*/ 1078176 w 12191996"/>
              <a:gd name="connsiteY10" fmla="*/ 141287 h 1931671"/>
              <a:gd name="connsiteX11" fmla="*/ 1124213 w 12191996"/>
              <a:gd name="connsiteY11" fmla="*/ 155575 h 1931671"/>
              <a:gd name="connsiteX12" fmla="*/ 1176601 w 12191996"/>
              <a:gd name="connsiteY12" fmla="*/ 166687 h 1931671"/>
              <a:gd name="connsiteX13" fmla="*/ 1236926 w 12191996"/>
              <a:gd name="connsiteY13" fmla="*/ 174625 h 1931671"/>
              <a:gd name="connsiteX14" fmla="*/ 1305188 w 12191996"/>
              <a:gd name="connsiteY14" fmla="*/ 176212 h 1931671"/>
              <a:gd name="connsiteX15" fmla="*/ 1373451 w 12191996"/>
              <a:gd name="connsiteY15" fmla="*/ 174625 h 1931671"/>
              <a:gd name="connsiteX16" fmla="*/ 1433776 w 12191996"/>
              <a:gd name="connsiteY16" fmla="*/ 166687 h 1931671"/>
              <a:gd name="connsiteX17" fmla="*/ 1486163 w 12191996"/>
              <a:gd name="connsiteY17" fmla="*/ 155575 h 1931671"/>
              <a:gd name="connsiteX18" fmla="*/ 1532201 w 12191996"/>
              <a:gd name="connsiteY18" fmla="*/ 141287 h 1931671"/>
              <a:gd name="connsiteX19" fmla="*/ 1573476 w 12191996"/>
              <a:gd name="connsiteY19" fmla="*/ 125412 h 1931671"/>
              <a:gd name="connsiteX20" fmla="*/ 1609988 w 12191996"/>
              <a:gd name="connsiteY20" fmla="*/ 106362 h 1931671"/>
              <a:gd name="connsiteX21" fmla="*/ 1648088 w 12191996"/>
              <a:gd name="connsiteY21" fmla="*/ 87312 h 1931671"/>
              <a:gd name="connsiteX22" fmla="*/ 1686188 w 12191996"/>
              <a:gd name="connsiteY22" fmla="*/ 68262 h 1931671"/>
              <a:gd name="connsiteX23" fmla="*/ 1722701 w 12191996"/>
              <a:gd name="connsiteY23" fmla="*/ 52387 h 1931671"/>
              <a:gd name="connsiteX24" fmla="*/ 1763976 w 12191996"/>
              <a:gd name="connsiteY24" fmla="*/ 36512 h 1931671"/>
              <a:gd name="connsiteX25" fmla="*/ 1810013 w 12191996"/>
              <a:gd name="connsiteY25" fmla="*/ 20637 h 1931671"/>
              <a:gd name="connsiteX26" fmla="*/ 1862401 w 12191996"/>
              <a:gd name="connsiteY26" fmla="*/ 9525 h 1931671"/>
              <a:gd name="connsiteX27" fmla="*/ 1922726 w 12191996"/>
              <a:gd name="connsiteY27" fmla="*/ 3175 h 1931671"/>
              <a:gd name="connsiteX28" fmla="*/ 1990988 w 12191996"/>
              <a:gd name="connsiteY28" fmla="*/ 0 h 1931671"/>
              <a:gd name="connsiteX29" fmla="*/ 2059251 w 12191996"/>
              <a:gd name="connsiteY29" fmla="*/ 3175 h 1931671"/>
              <a:gd name="connsiteX30" fmla="*/ 2119576 w 12191996"/>
              <a:gd name="connsiteY30" fmla="*/ 9525 h 1931671"/>
              <a:gd name="connsiteX31" fmla="*/ 2171963 w 12191996"/>
              <a:gd name="connsiteY31" fmla="*/ 20637 h 1931671"/>
              <a:gd name="connsiteX32" fmla="*/ 2218001 w 12191996"/>
              <a:gd name="connsiteY32" fmla="*/ 36512 h 1931671"/>
              <a:gd name="connsiteX33" fmla="*/ 2259276 w 12191996"/>
              <a:gd name="connsiteY33" fmla="*/ 52387 h 1931671"/>
              <a:gd name="connsiteX34" fmla="*/ 2295788 w 12191996"/>
              <a:gd name="connsiteY34" fmla="*/ 68262 h 1931671"/>
              <a:gd name="connsiteX35" fmla="*/ 2333888 w 12191996"/>
              <a:gd name="connsiteY35" fmla="*/ 87312 h 1931671"/>
              <a:gd name="connsiteX36" fmla="*/ 2371988 w 12191996"/>
              <a:gd name="connsiteY36" fmla="*/ 106362 h 1931671"/>
              <a:gd name="connsiteX37" fmla="*/ 2408501 w 12191996"/>
              <a:gd name="connsiteY37" fmla="*/ 125412 h 1931671"/>
              <a:gd name="connsiteX38" fmla="*/ 2449776 w 12191996"/>
              <a:gd name="connsiteY38" fmla="*/ 141287 h 1931671"/>
              <a:gd name="connsiteX39" fmla="*/ 2495813 w 12191996"/>
              <a:gd name="connsiteY39" fmla="*/ 155575 h 1931671"/>
              <a:gd name="connsiteX40" fmla="*/ 2548201 w 12191996"/>
              <a:gd name="connsiteY40" fmla="*/ 166687 h 1931671"/>
              <a:gd name="connsiteX41" fmla="*/ 2608526 w 12191996"/>
              <a:gd name="connsiteY41" fmla="*/ 174625 h 1931671"/>
              <a:gd name="connsiteX42" fmla="*/ 2676788 w 12191996"/>
              <a:gd name="connsiteY42" fmla="*/ 176212 h 1931671"/>
              <a:gd name="connsiteX43" fmla="*/ 2745051 w 12191996"/>
              <a:gd name="connsiteY43" fmla="*/ 174625 h 1931671"/>
              <a:gd name="connsiteX44" fmla="*/ 2805376 w 12191996"/>
              <a:gd name="connsiteY44" fmla="*/ 166687 h 1931671"/>
              <a:gd name="connsiteX45" fmla="*/ 2857763 w 12191996"/>
              <a:gd name="connsiteY45" fmla="*/ 155575 h 1931671"/>
              <a:gd name="connsiteX46" fmla="*/ 2903801 w 12191996"/>
              <a:gd name="connsiteY46" fmla="*/ 141287 h 1931671"/>
              <a:gd name="connsiteX47" fmla="*/ 2945076 w 12191996"/>
              <a:gd name="connsiteY47" fmla="*/ 125412 h 1931671"/>
              <a:gd name="connsiteX48" fmla="*/ 2981588 w 12191996"/>
              <a:gd name="connsiteY48" fmla="*/ 106362 h 1931671"/>
              <a:gd name="connsiteX49" fmla="*/ 3019688 w 12191996"/>
              <a:gd name="connsiteY49" fmla="*/ 87312 h 1931671"/>
              <a:gd name="connsiteX50" fmla="*/ 3057788 w 12191996"/>
              <a:gd name="connsiteY50" fmla="*/ 68262 h 1931671"/>
              <a:gd name="connsiteX51" fmla="*/ 3094301 w 12191996"/>
              <a:gd name="connsiteY51" fmla="*/ 52387 h 1931671"/>
              <a:gd name="connsiteX52" fmla="*/ 3135576 w 12191996"/>
              <a:gd name="connsiteY52" fmla="*/ 36512 h 1931671"/>
              <a:gd name="connsiteX53" fmla="*/ 3181613 w 12191996"/>
              <a:gd name="connsiteY53" fmla="*/ 20637 h 1931671"/>
              <a:gd name="connsiteX54" fmla="*/ 3234001 w 12191996"/>
              <a:gd name="connsiteY54" fmla="*/ 9525 h 1931671"/>
              <a:gd name="connsiteX55" fmla="*/ 3294326 w 12191996"/>
              <a:gd name="connsiteY55" fmla="*/ 3175 h 1931671"/>
              <a:gd name="connsiteX56" fmla="*/ 3361001 w 12191996"/>
              <a:gd name="connsiteY56" fmla="*/ 0 h 1931671"/>
              <a:gd name="connsiteX57" fmla="*/ 3430851 w 12191996"/>
              <a:gd name="connsiteY57" fmla="*/ 3175 h 1931671"/>
              <a:gd name="connsiteX58" fmla="*/ 3491176 w 12191996"/>
              <a:gd name="connsiteY58" fmla="*/ 9525 h 1931671"/>
              <a:gd name="connsiteX59" fmla="*/ 3543563 w 12191996"/>
              <a:gd name="connsiteY59" fmla="*/ 20637 h 1931671"/>
              <a:gd name="connsiteX60" fmla="*/ 3589601 w 12191996"/>
              <a:gd name="connsiteY60" fmla="*/ 36512 h 1931671"/>
              <a:gd name="connsiteX61" fmla="*/ 3630876 w 12191996"/>
              <a:gd name="connsiteY61" fmla="*/ 52387 h 1931671"/>
              <a:gd name="connsiteX62" fmla="*/ 3667388 w 12191996"/>
              <a:gd name="connsiteY62" fmla="*/ 68262 h 1931671"/>
              <a:gd name="connsiteX63" fmla="*/ 3705488 w 12191996"/>
              <a:gd name="connsiteY63" fmla="*/ 87312 h 1931671"/>
              <a:gd name="connsiteX64" fmla="*/ 3743588 w 12191996"/>
              <a:gd name="connsiteY64" fmla="*/ 106362 h 1931671"/>
              <a:gd name="connsiteX65" fmla="*/ 3780101 w 12191996"/>
              <a:gd name="connsiteY65" fmla="*/ 125412 h 1931671"/>
              <a:gd name="connsiteX66" fmla="*/ 3821376 w 12191996"/>
              <a:gd name="connsiteY66" fmla="*/ 141287 h 1931671"/>
              <a:gd name="connsiteX67" fmla="*/ 3867413 w 12191996"/>
              <a:gd name="connsiteY67" fmla="*/ 155575 h 1931671"/>
              <a:gd name="connsiteX68" fmla="*/ 3919801 w 12191996"/>
              <a:gd name="connsiteY68" fmla="*/ 166687 h 1931671"/>
              <a:gd name="connsiteX69" fmla="*/ 3980126 w 12191996"/>
              <a:gd name="connsiteY69" fmla="*/ 174625 h 1931671"/>
              <a:gd name="connsiteX70" fmla="*/ 4048388 w 12191996"/>
              <a:gd name="connsiteY70" fmla="*/ 176212 h 1931671"/>
              <a:gd name="connsiteX71" fmla="*/ 4116651 w 12191996"/>
              <a:gd name="connsiteY71" fmla="*/ 174625 h 1931671"/>
              <a:gd name="connsiteX72" fmla="*/ 4176976 w 12191996"/>
              <a:gd name="connsiteY72" fmla="*/ 166687 h 1931671"/>
              <a:gd name="connsiteX73" fmla="*/ 4229363 w 12191996"/>
              <a:gd name="connsiteY73" fmla="*/ 155575 h 1931671"/>
              <a:gd name="connsiteX74" fmla="*/ 4275401 w 12191996"/>
              <a:gd name="connsiteY74" fmla="*/ 141287 h 1931671"/>
              <a:gd name="connsiteX75" fmla="*/ 4316676 w 12191996"/>
              <a:gd name="connsiteY75" fmla="*/ 125412 h 1931671"/>
              <a:gd name="connsiteX76" fmla="*/ 4353188 w 12191996"/>
              <a:gd name="connsiteY76" fmla="*/ 106362 h 1931671"/>
              <a:gd name="connsiteX77" fmla="*/ 4429388 w 12191996"/>
              <a:gd name="connsiteY77" fmla="*/ 68262 h 1931671"/>
              <a:gd name="connsiteX78" fmla="*/ 4465901 w 12191996"/>
              <a:gd name="connsiteY78" fmla="*/ 52387 h 1931671"/>
              <a:gd name="connsiteX79" fmla="*/ 4507176 w 12191996"/>
              <a:gd name="connsiteY79" fmla="*/ 36512 h 1931671"/>
              <a:gd name="connsiteX80" fmla="*/ 4553214 w 12191996"/>
              <a:gd name="connsiteY80" fmla="*/ 20637 h 1931671"/>
              <a:gd name="connsiteX81" fmla="*/ 4605601 w 12191996"/>
              <a:gd name="connsiteY81" fmla="*/ 9525 h 1931671"/>
              <a:gd name="connsiteX82" fmla="*/ 4665927 w 12191996"/>
              <a:gd name="connsiteY82" fmla="*/ 3175 h 1931671"/>
              <a:gd name="connsiteX83" fmla="*/ 4734188 w 12191996"/>
              <a:gd name="connsiteY83" fmla="*/ 0 h 1931671"/>
              <a:gd name="connsiteX84" fmla="*/ 4802452 w 12191996"/>
              <a:gd name="connsiteY84" fmla="*/ 3175 h 1931671"/>
              <a:gd name="connsiteX85" fmla="*/ 4862776 w 12191996"/>
              <a:gd name="connsiteY85" fmla="*/ 9525 h 1931671"/>
              <a:gd name="connsiteX86" fmla="*/ 4915164 w 12191996"/>
              <a:gd name="connsiteY86" fmla="*/ 20637 h 1931671"/>
              <a:gd name="connsiteX87" fmla="*/ 4961200 w 12191996"/>
              <a:gd name="connsiteY87" fmla="*/ 36512 h 1931671"/>
              <a:gd name="connsiteX88" fmla="*/ 5002476 w 12191996"/>
              <a:gd name="connsiteY88" fmla="*/ 52387 h 1931671"/>
              <a:gd name="connsiteX89" fmla="*/ 5038988 w 12191996"/>
              <a:gd name="connsiteY89" fmla="*/ 68262 h 1931671"/>
              <a:gd name="connsiteX90" fmla="*/ 5077089 w 12191996"/>
              <a:gd name="connsiteY90" fmla="*/ 87312 h 1931671"/>
              <a:gd name="connsiteX91" fmla="*/ 5115188 w 12191996"/>
              <a:gd name="connsiteY91" fmla="*/ 106362 h 1931671"/>
              <a:gd name="connsiteX92" fmla="*/ 5151700 w 12191996"/>
              <a:gd name="connsiteY92" fmla="*/ 125412 h 1931671"/>
              <a:gd name="connsiteX93" fmla="*/ 5192976 w 12191996"/>
              <a:gd name="connsiteY93" fmla="*/ 141287 h 1931671"/>
              <a:gd name="connsiteX94" fmla="*/ 5239013 w 12191996"/>
              <a:gd name="connsiteY94" fmla="*/ 155575 h 1931671"/>
              <a:gd name="connsiteX95" fmla="*/ 5291400 w 12191996"/>
              <a:gd name="connsiteY95" fmla="*/ 166687 h 1931671"/>
              <a:gd name="connsiteX96" fmla="*/ 5351726 w 12191996"/>
              <a:gd name="connsiteY96" fmla="*/ 174625 h 1931671"/>
              <a:gd name="connsiteX97" fmla="*/ 5410198 w 12191996"/>
              <a:gd name="connsiteY97" fmla="*/ 175985 h 1931671"/>
              <a:gd name="connsiteX98" fmla="*/ 5468670 w 12191996"/>
              <a:gd name="connsiteY98" fmla="*/ 174625 h 1931671"/>
              <a:gd name="connsiteX99" fmla="*/ 5528995 w 12191996"/>
              <a:gd name="connsiteY99" fmla="*/ 166687 h 1931671"/>
              <a:gd name="connsiteX100" fmla="*/ 5581382 w 12191996"/>
              <a:gd name="connsiteY100" fmla="*/ 155575 h 1931671"/>
              <a:gd name="connsiteX101" fmla="*/ 5627420 w 12191996"/>
              <a:gd name="connsiteY101" fmla="*/ 141287 h 1931671"/>
              <a:gd name="connsiteX102" fmla="*/ 5668695 w 12191996"/>
              <a:gd name="connsiteY102" fmla="*/ 125412 h 1931671"/>
              <a:gd name="connsiteX103" fmla="*/ 5705208 w 12191996"/>
              <a:gd name="connsiteY103" fmla="*/ 106362 h 1931671"/>
              <a:gd name="connsiteX104" fmla="*/ 5743307 w 12191996"/>
              <a:gd name="connsiteY104" fmla="*/ 87312 h 1931671"/>
              <a:gd name="connsiteX105" fmla="*/ 5781407 w 12191996"/>
              <a:gd name="connsiteY105" fmla="*/ 68262 h 1931671"/>
              <a:gd name="connsiteX106" fmla="*/ 5817920 w 12191996"/>
              <a:gd name="connsiteY106" fmla="*/ 52387 h 1931671"/>
              <a:gd name="connsiteX107" fmla="*/ 5859195 w 12191996"/>
              <a:gd name="connsiteY107" fmla="*/ 36512 h 1931671"/>
              <a:gd name="connsiteX108" fmla="*/ 5905233 w 12191996"/>
              <a:gd name="connsiteY108" fmla="*/ 20637 h 1931671"/>
              <a:gd name="connsiteX109" fmla="*/ 5957620 w 12191996"/>
              <a:gd name="connsiteY109" fmla="*/ 9525 h 1931671"/>
              <a:gd name="connsiteX110" fmla="*/ 6017946 w 12191996"/>
              <a:gd name="connsiteY110" fmla="*/ 3175 h 1931671"/>
              <a:gd name="connsiteX111" fmla="*/ 6086208 w 12191996"/>
              <a:gd name="connsiteY111" fmla="*/ 0 h 1931671"/>
              <a:gd name="connsiteX112" fmla="*/ 6095998 w 12191996"/>
              <a:gd name="connsiteY112" fmla="*/ 455 h 1931671"/>
              <a:gd name="connsiteX113" fmla="*/ 6105788 w 12191996"/>
              <a:gd name="connsiteY113" fmla="*/ 0 h 1931671"/>
              <a:gd name="connsiteX114" fmla="*/ 6174051 w 12191996"/>
              <a:gd name="connsiteY114" fmla="*/ 3175 h 1931671"/>
              <a:gd name="connsiteX115" fmla="*/ 6234376 w 12191996"/>
              <a:gd name="connsiteY115" fmla="*/ 9525 h 1931671"/>
              <a:gd name="connsiteX116" fmla="*/ 6286763 w 12191996"/>
              <a:gd name="connsiteY116" fmla="*/ 20637 h 1931671"/>
              <a:gd name="connsiteX117" fmla="*/ 6332801 w 12191996"/>
              <a:gd name="connsiteY117" fmla="*/ 36512 h 1931671"/>
              <a:gd name="connsiteX118" fmla="*/ 6374076 w 12191996"/>
              <a:gd name="connsiteY118" fmla="*/ 52387 h 1931671"/>
              <a:gd name="connsiteX119" fmla="*/ 6410588 w 12191996"/>
              <a:gd name="connsiteY119" fmla="*/ 68262 h 1931671"/>
              <a:gd name="connsiteX120" fmla="*/ 6448688 w 12191996"/>
              <a:gd name="connsiteY120" fmla="*/ 87312 h 1931671"/>
              <a:gd name="connsiteX121" fmla="*/ 6486788 w 12191996"/>
              <a:gd name="connsiteY121" fmla="*/ 106362 h 1931671"/>
              <a:gd name="connsiteX122" fmla="*/ 6523301 w 12191996"/>
              <a:gd name="connsiteY122" fmla="*/ 125412 h 1931671"/>
              <a:gd name="connsiteX123" fmla="*/ 6564576 w 12191996"/>
              <a:gd name="connsiteY123" fmla="*/ 141287 h 1931671"/>
              <a:gd name="connsiteX124" fmla="*/ 6610613 w 12191996"/>
              <a:gd name="connsiteY124" fmla="*/ 155575 h 1931671"/>
              <a:gd name="connsiteX125" fmla="*/ 6663001 w 12191996"/>
              <a:gd name="connsiteY125" fmla="*/ 166687 h 1931671"/>
              <a:gd name="connsiteX126" fmla="*/ 6723326 w 12191996"/>
              <a:gd name="connsiteY126" fmla="*/ 174625 h 1931671"/>
              <a:gd name="connsiteX127" fmla="*/ 6781798 w 12191996"/>
              <a:gd name="connsiteY127" fmla="*/ 175985 h 1931671"/>
              <a:gd name="connsiteX128" fmla="*/ 6840270 w 12191996"/>
              <a:gd name="connsiteY128" fmla="*/ 174625 h 1931671"/>
              <a:gd name="connsiteX129" fmla="*/ 6900595 w 12191996"/>
              <a:gd name="connsiteY129" fmla="*/ 166687 h 1931671"/>
              <a:gd name="connsiteX130" fmla="*/ 6952982 w 12191996"/>
              <a:gd name="connsiteY130" fmla="*/ 155575 h 1931671"/>
              <a:gd name="connsiteX131" fmla="*/ 6999020 w 12191996"/>
              <a:gd name="connsiteY131" fmla="*/ 141287 h 1931671"/>
              <a:gd name="connsiteX132" fmla="*/ 7040295 w 12191996"/>
              <a:gd name="connsiteY132" fmla="*/ 125412 h 1931671"/>
              <a:gd name="connsiteX133" fmla="*/ 7076807 w 12191996"/>
              <a:gd name="connsiteY133" fmla="*/ 106362 h 1931671"/>
              <a:gd name="connsiteX134" fmla="*/ 7114907 w 12191996"/>
              <a:gd name="connsiteY134" fmla="*/ 87312 h 1931671"/>
              <a:gd name="connsiteX135" fmla="*/ 7153007 w 12191996"/>
              <a:gd name="connsiteY135" fmla="*/ 68262 h 1931671"/>
              <a:gd name="connsiteX136" fmla="*/ 7189520 w 12191996"/>
              <a:gd name="connsiteY136" fmla="*/ 52387 h 1931671"/>
              <a:gd name="connsiteX137" fmla="*/ 7230795 w 12191996"/>
              <a:gd name="connsiteY137" fmla="*/ 36512 h 1931671"/>
              <a:gd name="connsiteX138" fmla="*/ 7276832 w 12191996"/>
              <a:gd name="connsiteY138" fmla="*/ 20637 h 1931671"/>
              <a:gd name="connsiteX139" fmla="*/ 7329220 w 12191996"/>
              <a:gd name="connsiteY139" fmla="*/ 9525 h 1931671"/>
              <a:gd name="connsiteX140" fmla="*/ 7389545 w 12191996"/>
              <a:gd name="connsiteY140" fmla="*/ 3175 h 1931671"/>
              <a:gd name="connsiteX141" fmla="*/ 7457807 w 12191996"/>
              <a:gd name="connsiteY141" fmla="*/ 0 h 1931671"/>
              <a:gd name="connsiteX142" fmla="*/ 7526070 w 12191996"/>
              <a:gd name="connsiteY142" fmla="*/ 3175 h 1931671"/>
              <a:gd name="connsiteX143" fmla="*/ 7586395 w 12191996"/>
              <a:gd name="connsiteY143" fmla="*/ 9525 h 1931671"/>
              <a:gd name="connsiteX144" fmla="*/ 7638782 w 12191996"/>
              <a:gd name="connsiteY144" fmla="*/ 20637 h 1931671"/>
              <a:gd name="connsiteX145" fmla="*/ 7684820 w 12191996"/>
              <a:gd name="connsiteY145" fmla="*/ 36512 h 1931671"/>
              <a:gd name="connsiteX146" fmla="*/ 7726095 w 12191996"/>
              <a:gd name="connsiteY146" fmla="*/ 52387 h 1931671"/>
              <a:gd name="connsiteX147" fmla="*/ 7762607 w 12191996"/>
              <a:gd name="connsiteY147" fmla="*/ 68262 h 1931671"/>
              <a:gd name="connsiteX148" fmla="*/ 7800707 w 12191996"/>
              <a:gd name="connsiteY148" fmla="*/ 87312 h 1931671"/>
              <a:gd name="connsiteX149" fmla="*/ 7838807 w 12191996"/>
              <a:gd name="connsiteY149" fmla="*/ 106362 h 1931671"/>
              <a:gd name="connsiteX150" fmla="*/ 7875320 w 12191996"/>
              <a:gd name="connsiteY150" fmla="*/ 125412 h 1931671"/>
              <a:gd name="connsiteX151" fmla="*/ 7916595 w 12191996"/>
              <a:gd name="connsiteY151" fmla="*/ 141287 h 1931671"/>
              <a:gd name="connsiteX152" fmla="*/ 7962632 w 12191996"/>
              <a:gd name="connsiteY152" fmla="*/ 155575 h 1931671"/>
              <a:gd name="connsiteX153" fmla="*/ 8015020 w 12191996"/>
              <a:gd name="connsiteY153" fmla="*/ 166687 h 1931671"/>
              <a:gd name="connsiteX154" fmla="*/ 8075345 w 12191996"/>
              <a:gd name="connsiteY154" fmla="*/ 174625 h 1931671"/>
              <a:gd name="connsiteX155" fmla="*/ 8143607 w 12191996"/>
              <a:gd name="connsiteY155" fmla="*/ 176212 h 1931671"/>
              <a:gd name="connsiteX156" fmla="*/ 8211870 w 12191996"/>
              <a:gd name="connsiteY156" fmla="*/ 174625 h 1931671"/>
              <a:gd name="connsiteX157" fmla="*/ 8272195 w 12191996"/>
              <a:gd name="connsiteY157" fmla="*/ 166687 h 1931671"/>
              <a:gd name="connsiteX158" fmla="*/ 8324582 w 12191996"/>
              <a:gd name="connsiteY158" fmla="*/ 155575 h 1931671"/>
              <a:gd name="connsiteX159" fmla="*/ 8370620 w 12191996"/>
              <a:gd name="connsiteY159" fmla="*/ 141287 h 1931671"/>
              <a:gd name="connsiteX160" fmla="*/ 8411895 w 12191996"/>
              <a:gd name="connsiteY160" fmla="*/ 125412 h 1931671"/>
              <a:gd name="connsiteX161" fmla="*/ 8448407 w 12191996"/>
              <a:gd name="connsiteY161" fmla="*/ 106362 h 1931671"/>
              <a:gd name="connsiteX162" fmla="*/ 8486507 w 12191996"/>
              <a:gd name="connsiteY162" fmla="*/ 87312 h 1931671"/>
              <a:gd name="connsiteX163" fmla="*/ 8524607 w 12191996"/>
              <a:gd name="connsiteY163" fmla="*/ 68262 h 1931671"/>
              <a:gd name="connsiteX164" fmla="*/ 8561119 w 12191996"/>
              <a:gd name="connsiteY164" fmla="*/ 52387 h 1931671"/>
              <a:gd name="connsiteX165" fmla="*/ 8602395 w 12191996"/>
              <a:gd name="connsiteY165" fmla="*/ 36512 h 1931671"/>
              <a:gd name="connsiteX166" fmla="*/ 8648431 w 12191996"/>
              <a:gd name="connsiteY166" fmla="*/ 20637 h 1931671"/>
              <a:gd name="connsiteX167" fmla="*/ 8700819 w 12191996"/>
              <a:gd name="connsiteY167" fmla="*/ 9525 h 1931671"/>
              <a:gd name="connsiteX168" fmla="*/ 8761145 w 12191996"/>
              <a:gd name="connsiteY168" fmla="*/ 3175 h 1931671"/>
              <a:gd name="connsiteX169" fmla="*/ 8827819 w 12191996"/>
              <a:gd name="connsiteY169" fmla="*/ 0 h 1931671"/>
              <a:gd name="connsiteX170" fmla="*/ 8897669 w 12191996"/>
              <a:gd name="connsiteY170" fmla="*/ 3175 h 1931671"/>
              <a:gd name="connsiteX171" fmla="*/ 8957995 w 12191996"/>
              <a:gd name="connsiteY171" fmla="*/ 9525 h 1931671"/>
              <a:gd name="connsiteX172" fmla="*/ 9010381 w 12191996"/>
              <a:gd name="connsiteY172" fmla="*/ 20637 h 1931671"/>
              <a:gd name="connsiteX173" fmla="*/ 9056419 w 12191996"/>
              <a:gd name="connsiteY173" fmla="*/ 36512 h 1931671"/>
              <a:gd name="connsiteX174" fmla="*/ 9097695 w 12191996"/>
              <a:gd name="connsiteY174" fmla="*/ 52387 h 1931671"/>
              <a:gd name="connsiteX175" fmla="*/ 9134207 w 12191996"/>
              <a:gd name="connsiteY175" fmla="*/ 68262 h 1931671"/>
              <a:gd name="connsiteX176" fmla="*/ 9172307 w 12191996"/>
              <a:gd name="connsiteY176" fmla="*/ 87312 h 1931671"/>
              <a:gd name="connsiteX177" fmla="*/ 9210407 w 12191996"/>
              <a:gd name="connsiteY177" fmla="*/ 106362 h 1931671"/>
              <a:gd name="connsiteX178" fmla="*/ 9246919 w 12191996"/>
              <a:gd name="connsiteY178" fmla="*/ 125412 h 1931671"/>
              <a:gd name="connsiteX179" fmla="*/ 9288195 w 12191996"/>
              <a:gd name="connsiteY179" fmla="*/ 141287 h 1931671"/>
              <a:gd name="connsiteX180" fmla="*/ 9334231 w 12191996"/>
              <a:gd name="connsiteY180" fmla="*/ 155575 h 1931671"/>
              <a:gd name="connsiteX181" fmla="*/ 9386619 w 12191996"/>
              <a:gd name="connsiteY181" fmla="*/ 166687 h 1931671"/>
              <a:gd name="connsiteX182" fmla="*/ 9446945 w 12191996"/>
              <a:gd name="connsiteY182" fmla="*/ 174625 h 1931671"/>
              <a:gd name="connsiteX183" fmla="*/ 9515207 w 12191996"/>
              <a:gd name="connsiteY183" fmla="*/ 176212 h 1931671"/>
              <a:gd name="connsiteX184" fmla="*/ 9583469 w 12191996"/>
              <a:gd name="connsiteY184" fmla="*/ 174625 h 1931671"/>
              <a:gd name="connsiteX185" fmla="*/ 9643795 w 12191996"/>
              <a:gd name="connsiteY185" fmla="*/ 166687 h 1931671"/>
              <a:gd name="connsiteX186" fmla="*/ 9696181 w 12191996"/>
              <a:gd name="connsiteY186" fmla="*/ 155575 h 1931671"/>
              <a:gd name="connsiteX187" fmla="*/ 9742219 w 12191996"/>
              <a:gd name="connsiteY187" fmla="*/ 141287 h 1931671"/>
              <a:gd name="connsiteX188" fmla="*/ 9783495 w 12191996"/>
              <a:gd name="connsiteY188" fmla="*/ 125412 h 1931671"/>
              <a:gd name="connsiteX189" fmla="*/ 9820007 w 12191996"/>
              <a:gd name="connsiteY189" fmla="*/ 106362 h 1931671"/>
              <a:gd name="connsiteX190" fmla="*/ 9896207 w 12191996"/>
              <a:gd name="connsiteY190" fmla="*/ 68262 h 1931671"/>
              <a:gd name="connsiteX191" fmla="*/ 9932719 w 12191996"/>
              <a:gd name="connsiteY191" fmla="*/ 52387 h 1931671"/>
              <a:gd name="connsiteX192" fmla="*/ 9973995 w 12191996"/>
              <a:gd name="connsiteY192" fmla="*/ 36512 h 1931671"/>
              <a:gd name="connsiteX193" fmla="*/ 10020031 w 12191996"/>
              <a:gd name="connsiteY193" fmla="*/ 20637 h 1931671"/>
              <a:gd name="connsiteX194" fmla="*/ 10072419 w 12191996"/>
              <a:gd name="connsiteY194" fmla="*/ 9525 h 1931671"/>
              <a:gd name="connsiteX195" fmla="*/ 10132745 w 12191996"/>
              <a:gd name="connsiteY195" fmla="*/ 3175 h 1931671"/>
              <a:gd name="connsiteX196" fmla="*/ 10201007 w 12191996"/>
              <a:gd name="connsiteY196" fmla="*/ 0 h 1931671"/>
              <a:gd name="connsiteX197" fmla="*/ 10269269 w 12191996"/>
              <a:gd name="connsiteY197" fmla="*/ 3175 h 1931671"/>
              <a:gd name="connsiteX198" fmla="*/ 10329595 w 12191996"/>
              <a:gd name="connsiteY198" fmla="*/ 9525 h 1931671"/>
              <a:gd name="connsiteX199" fmla="*/ 10381981 w 12191996"/>
              <a:gd name="connsiteY199" fmla="*/ 20637 h 1931671"/>
              <a:gd name="connsiteX200" fmla="*/ 10428019 w 12191996"/>
              <a:gd name="connsiteY200" fmla="*/ 36512 h 1931671"/>
              <a:gd name="connsiteX201" fmla="*/ 10469295 w 12191996"/>
              <a:gd name="connsiteY201" fmla="*/ 52387 h 1931671"/>
              <a:gd name="connsiteX202" fmla="*/ 10505807 w 12191996"/>
              <a:gd name="connsiteY202" fmla="*/ 68262 h 1931671"/>
              <a:gd name="connsiteX203" fmla="*/ 10543907 w 12191996"/>
              <a:gd name="connsiteY203" fmla="*/ 87312 h 1931671"/>
              <a:gd name="connsiteX204" fmla="*/ 10582007 w 12191996"/>
              <a:gd name="connsiteY204" fmla="*/ 106362 h 1931671"/>
              <a:gd name="connsiteX205" fmla="*/ 10618519 w 12191996"/>
              <a:gd name="connsiteY205" fmla="*/ 125412 h 1931671"/>
              <a:gd name="connsiteX206" fmla="*/ 10659795 w 12191996"/>
              <a:gd name="connsiteY206" fmla="*/ 141287 h 1931671"/>
              <a:gd name="connsiteX207" fmla="*/ 10705831 w 12191996"/>
              <a:gd name="connsiteY207" fmla="*/ 155575 h 1931671"/>
              <a:gd name="connsiteX208" fmla="*/ 10758219 w 12191996"/>
              <a:gd name="connsiteY208" fmla="*/ 166687 h 1931671"/>
              <a:gd name="connsiteX209" fmla="*/ 10818545 w 12191996"/>
              <a:gd name="connsiteY209" fmla="*/ 174625 h 1931671"/>
              <a:gd name="connsiteX210" fmla="*/ 10886807 w 12191996"/>
              <a:gd name="connsiteY210" fmla="*/ 176212 h 1931671"/>
              <a:gd name="connsiteX211" fmla="*/ 10955069 w 12191996"/>
              <a:gd name="connsiteY211" fmla="*/ 174625 h 1931671"/>
              <a:gd name="connsiteX212" fmla="*/ 11015395 w 12191996"/>
              <a:gd name="connsiteY212" fmla="*/ 166687 h 1931671"/>
              <a:gd name="connsiteX213" fmla="*/ 11067781 w 12191996"/>
              <a:gd name="connsiteY213" fmla="*/ 155575 h 1931671"/>
              <a:gd name="connsiteX214" fmla="*/ 11113819 w 12191996"/>
              <a:gd name="connsiteY214" fmla="*/ 141287 h 1931671"/>
              <a:gd name="connsiteX215" fmla="*/ 11155095 w 12191996"/>
              <a:gd name="connsiteY215" fmla="*/ 125412 h 1931671"/>
              <a:gd name="connsiteX216" fmla="*/ 11191607 w 12191996"/>
              <a:gd name="connsiteY216" fmla="*/ 106362 h 1931671"/>
              <a:gd name="connsiteX217" fmla="*/ 11229707 w 12191996"/>
              <a:gd name="connsiteY217" fmla="*/ 87312 h 1931671"/>
              <a:gd name="connsiteX218" fmla="*/ 11267807 w 12191996"/>
              <a:gd name="connsiteY218" fmla="*/ 68262 h 1931671"/>
              <a:gd name="connsiteX219" fmla="*/ 11304319 w 12191996"/>
              <a:gd name="connsiteY219" fmla="*/ 52387 h 1931671"/>
              <a:gd name="connsiteX220" fmla="*/ 11345595 w 12191996"/>
              <a:gd name="connsiteY220" fmla="*/ 36512 h 1931671"/>
              <a:gd name="connsiteX221" fmla="*/ 11391631 w 12191996"/>
              <a:gd name="connsiteY221" fmla="*/ 20637 h 1931671"/>
              <a:gd name="connsiteX222" fmla="*/ 11444019 w 12191996"/>
              <a:gd name="connsiteY222" fmla="*/ 9525 h 1931671"/>
              <a:gd name="connsiteX223" fmla="*/ 11504345 w 12191996"/>
              <a:gd name="connsiteY223" fmla="*/ 3175 h 1931671"/>
              <a:gd name="connsiteX224" fmla="*/ 11572607 w 12191996"/>
              <a:gd name="connsiteY224" fmla="*/ 0 h 1931671"/>
              <a:gd name="connsiteX225" fmla="*/ 11640869 w 12191996"/>
              <a:gd name="connsiteY225" fmla="*/ 3175 h 1931671"/>
              <a:gd name="connsiteX226" fmla="*/ 11701195 w 12191996"/>
              <a:gd name="connsiteY226" fmla="*/ 9525 h 1931671"/>
              <a:gd name="connsiteX227" fmla="*/ 11753581 w 12191996"/>
              <a:gd name="connsiteY227" fmla="*/ 20637 h 1931671"/>
              <a:gd name="connsiteX228" fmla="*/ 11799619 w 12191996"/>
              <a:gd name="connsiteY228" fmla="*/ 36512 h 1931671"/>
              <a:gd name="connsiteX229" fmla="*/ 11840895 w 12191996"/>
              <a:gd name="connsiteY229" fmla="*/ 52387 h 1931671"/>
              <a:gd name="connsiteX230" fmla="*/ 11877407 w 12191996"/>
              <a:gd name="connsiteY230" fmla="*/ 68262 h 1931671"/>
              <a:gd name="connsiteX231" fmla="*/ 11915507 w 12191996"/>
              <a:gd name="connsiteY231" fmla="*/ 87312 h 1931671"/>
              <a:gd name="connsiteX232" fmla="*/ 11953607 w 12191996"/>
              <a:gd name="connsiteY232" fmla="*/ 106362 h 1931671"/>
              <a:gd name="connsiteX233" fmla="*/ 11990119 w 12191996"/>
              <a:gd name="connsiteY233" fmla="*/ 125412 h 1931671"/>
              <a:gd name="connsiteX234" fmla="*/ 12031395 w 12191996"/>
              <a:gd name="connsiteY234" fmla="*/ 141287 h 1931671"/>
              <a:gd name="connsiteX235" fmla="*/ 12077431 w 12191996"/>
              <a:gd name="connsiteY235" fmla="*/ 155575 h 1931671"/>
              <a:gd name="connsiteX236" fmla="*/ 12129819 w 12191996"/>
              <a:gd name="connsiteY236" fmla="*/ 166688 h 1931671"/>
              <a:gd name="connsiteX237" fmla="*/ 12190145 w 12191996"/>
              <a:gd name="connsiteY237" fmla="*/ 174625 h 1931671"/>
              <a:gd name="connsiteX238" fmla="*/ 12191996 w 12191996"/>
              <a:gd name="connsiteY238" fmla="*/ 174668 h 1931671"/>
              <a:gd name="connsiteX239" fmla="*/ 12191996 w 12191996"/>
              <a:gd name="connsiteY239" fmla="*/ 1931671 h 1931671"/>
              <a:gd name="connsiteX240" fmla="*/ 0 w 12191996"/>
              <a:gd name="connsiteY240" fmla="*/ 1931671 h 1931671"/>
              <a:gd name="connsiteX241" fmla="*/ 0 w 12191996"/>
              <a:gd name="connsiteY241" fmla="*/ 174668 h 1931671"/>
              <a:gd name="connsiteX242" fmla="*/ 1851 w 12191996"/>
              <a:gd name="connsiteY242" fmla="*/ 174625 h 1931671"/>
              <a:gd name="connsiteX243" fmla="*/ 62176 w 12191996"/>
              <a:gd name="connsiteY243" fmla="*/ 166687 h 1931671"/>
              <a:gd name="connsiteX244" fmla="*/ 114563 w 12191996"/>
              <a:gd name="connsiteY244" fmla="*/ 155575 h 1931671"/>
              <a:gd name="connsiteX245" fmla="*/ 160601 w 12191996"/>
              <a:gd name="connsiteY245" fmla="*/ 141287 h 1931671"/>
              <a:gd name="connsiteX246" fmla="*/ 201876 w 12191996"/>
              <a:gd name="connsiteY246" fmla="*/ 125412 h 1931671"/>
              <a:gd name="connsiteX247" fmla="*/ 238388 w 12191996"/>
              <a:gd name="connsiteY247" fmla="*/ 106362 h 1931671"/>
              <a:gd name="connsiteX248" fmla="*/ 276488 w 12191996"/>
              <a:gd name="connsiteY248" fmla="*/ 87312 h 1931671"/>
              <a:gd name="connsiteX249" fmla="*/ 314588 w 12191996"/>
              <a:gd name="connsiteY249" fmla="*/ 68262 h 1931671"/>
              <a:gd name="connsiteX250" fmla="*/ 351101 w 12191996"/>
              <a:gd name="connsiteY250" fmla="*/ 52387 h 1931671"/>
              <a:gd name="connsiteX251" fmla="*/ 392376 w 12191996"/>
              <a:gd name="connsiteY251" fmla="*/ 36512 h 1931671"/>
              <a:gd name="connsiteX252" fmla="*/ 438413 w 12191996"/>
              <a:gd name="connsiteY252" fmla="*/ 20637 h 1931671"/>
              <a:gd name="connsiteX253" fmla="*/ 490801 w 12191996"/>
              <a:gd name="connsiteY253" fmla="*/ 9525 h 1931671"/>
              <a:gd name="connsiteX254" fmla="*/ 551126 w 12191996"/>
              <a:gd name="connsiteY254" fmla="*/ 3175 h 1931671"/>
              <a:gd name="connsiteX255" fmla="*/ 619388 w 12191996"/>
              <a:gd name="connsiteY255" fmla="*/ 0 h 19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2191996" h="1931671">
                <a:moveTo>
                  <a:pt x="619388" y="0"/>
                </a:moveTo>
                <a:lnTo>
                  <a:pt x="687651" y="3175"/>
                </a:lnTo>
                <a:lnTo>
                  <a:pt x="747976" y="9525"/>
                </a:lnTo>
                <a:lnTo>
                  <a:pt x="800363" y="20637"/>
                </a:lnTo>
                <a:lnTo>
                  <a:pt x="846401" y="36512"/>
                </a:lnTo>
                <a:lnTo>
                  <a:pt x="887676" y="52387"/>
                </a:lnTo>
                <a:lnTo>
                  <a:pt x="924188" y="68262"/>
                </a:lnTo>
                <a:lnTo>
                  <a:pt x="962288" y="87312"/>
                </a:lnTo>
                <a:lnTo>
                  <a:pt x="1000388" y="106362"/>
                </a:lnTo>
                <a:lnTo>
                  <a:pt x="1036901" y="125412"/>
                </a:lnTo>
                <a:lnTo>
                  <a:pt x="1078176" y="141287"/>
                </a:lnTo>
                <a:lnTo>
                  <a:pt x="1124213" y="155575"/>
                </a:lnTo>
                <a:lnTo>
                  <a:pt x="1176601" y="166687"/>
                </a:lnTo>
                <a:lnTo>
                  <a:pt x="1236926" y="174625"/>
                </a:lnTo>
                <a:lnTo>
                  <a:pt x="1305188" y="176212"/>
                </a:lnTo>
                <a:lnTo>
                  <a:pt x="1373451" y="174625"/>
                </a:lnTo>
                <a:lnTo>
                  <a:pt x="1433776" y="166687"/>
                </a:lnTo>
                <a:lnTo>
                  <a:pt x="1486163" y="155575"/>
                </a:lnTo>
                <a:lnTo>
                  <a:pt x="1532201" y="141287"/>
                </a:lnTo>
                <a:lnTo>
                  <a:pt x="1573476" y="125412"/>
                </a:lnTo>
                <a:lnTo>
                  <a:pt x="1609988" y="106362"/>
                </a:lnTo>
                <a:lnTo>
                  <a:pt x="1648088" y="87312"/>
                </a:lnTo>
                <a:lnTo>
                  <a:pt x="1686188" y="68262"/>
                </a:lnTo>
                <a:lnTo>
                  <a:pt x="1722701" y="52387"/>
                </a:lnTo>
                <a:lnTo>
                  <a:pt x="1763976" y="36512"/>
                </a:lnTo>
                <a:lnTo>
                  <a:pt x="1810013" y="20637"/>
                </a:lnTo>
                <a:lnTo>
                  <a:pt x="1862401" y="9525"/>
                </a:lnTo>
                <a:lnTo>
                  <a:pt x="1922726" y="3175"/>
                </a:lnTo>
                <a:lnTo>
                  <a:pt x="1990988" y="0"/>
                </a:lnTo>
                <a:lnTo>
                  <a:pt x="2059251" y="3175"/>
                </a:lnTo>
                <a:lnTo>
                  <a:pt x="2119576" y="9525"/>
                </a:lnTo>
                <a:lnTo>
                  <a:pt x="2171963" y="20637"/>
                </a:lnTo>
                <a:lnTo>
                  <a:pt x="2218001" y="36512"/>
                </a:lnTo>
                <a:lnTo>
                  <a:pt x="2259276" y="52387"/>
                </a:lnTo>
                <a:lnTo>
                  <a:pt x="2295788" y="68262"/>
                </a:lnTo>
                <a:lnTo>
                  <a:pt x="2333888" y="87312"/>
                </a:lnTo>
                <a:lnTo>
                  <a:pt x="2371988" y="106362"/>
                </a:lnTo>
                <a:lnTo>
                  <a:pt x="2408501" y="125412"/>
                </a:lnTo>
                <a:lnTo>
                  <a:pt x="2449776" y="141287"/>
                </a:lnTo>
                <a:lnTo>
                  <a:pt x="2495813" y="155575"/>
                </a:lnTo>
                <a:lnTo>
                  <a:pt x="2548201" y="166687"/>
                </a:lnTo>
                <a:lnTo>
                  <a:pt x="2608526" y="174625"/>
                </a:lnTo>
                <a:lnTo>
                  <a:pt x="2676788" y="176212"/>
                </a:lnTo>
                <a:lnTo>
                  <a:pt x="2745051" y="174625"/>
                </a:lnTo>
                <a:lnTo>
                  <a:pt x="2805376" y="166687"/>
                </a:lnTo>
                <a:lnTo>
                  <a:pt x="2857763" y="155575"/>
                </a:lnTo>
                <a:lnTo>
                  <a:pt x="2903801" y="141287"/>
                </a:lnTo>
                <a:lnTo>
                  <a:pt x="2945076" y="125412"/>
                </a:lnTo>
                <a:lnTo>
                  <a:pt x="2981588" y="106362"/>
                </a:lnTo>
                <a:lnTo>
                  <a:pt x="3019688" y="87312"/>
                </a:lnTo>
                <a:lnTo>
                  <a:pt x="3057788" y="68262"/>
                </a:lnTo>
                <a:lnTo>
                  <a:pt x="3094301" y="52387"/>
                </a:lnTo>
                <a:lnTo>
                  <a:pt x="3135576" y="36512"/>
                </a:lnTo>
                <a:lnTo>
                  <a:pt x="3181613" y="20637"/>
                </a:lnTo>
                <a:lnTo>
                  <a:pt x="3234001" y="9525"/>
                </a:lnTo>
                <a:lnTo>
                  <a:pt x="3294326" y="3175"/>
                </a:lnTo>
                <a:lnTo>
                  <a:pt x="3361001" y="0"/>
                </a:lnTo>
                <a:lnTo>
                  <a:pt x="3430851" y="3175"/>
                </a:lnTo>
                <a:lnTo>
                  <a:pt x="3491176" y="9525"/>
                </a:lnTo>
                <a:lnTo>
                  <a:pt x="3543563" y="20637"/>
                </a:lnTo>
                <a:lnTo>
                  <a:pt x="3589601" y="36512"/>
                </a:lnTo>
                <a:lnTo>
                  <a:pt x="3630876" y="52387"/>
                </a:lnTo>
                <a:lnTo>
                  <a:pt x="3667388" y="68262"/>
                </a:lnTo>
                <a:lnTo>
                  <a:pt x="3705488" y="87312"/>
                </a:lnTo>
                <a:lnTo>
                  <a:pt x="3743588" y="106362"/>
                </a:lnTo>
                <a:lnTo>
                  <a:pt x="3780101" y="125412"/>
                </a:lnTo>
                <a:lnTo>
                  <a:pt x="3821376" y="141287"/>
                </a:lnTo>
                <a:lnTo>
                  <a:pt x="3867413" y="155575"/>
                </a:lnTo>
                <a:lnTo>
                  <a:pt x="3919801" y="166687"/>
                </a:lnTo>
                <a:lnTo>
                  <a:pt x="3980126" y="174625"/>
                </a:lnTo>
                <a:lnTo>
                  <a:pt x="4048388" y="176212"/>
                </a:lnTo>
                <a:lnTo>
                  <a:pt x="4116651" y="174625"/>
                </a:lnTo>
                <a:lnTo>
                  <a:pt x="4176976" y="166687"/>
                </a:lnTo>
                <a:lnTo>
                  <a:pt x="4229363" y="155575"/>
                </a:lnTo>
                <a:lnTo>
                  <a:pt x="4275401" y="141287"/>
                </a:lnTo>
                <a:lnTo>
                  <a:pt x="4316676" y="125412"/>
                </a:lnTo>
                <a:lnTo>
                  <a:pt x="4353188" y="106362"/>
                </a:lnTo>
                <a:lnTo>
                  <a:pt x="4429388" y="68262"/>
                </a:lnTo>
                <a:lnTo>
                  <a:pt x="4465901" y="52387"/>
                </a:lnTo>
                <a:lnTo>
                  <a:pt x="4507176" y="36512"/>
                </a:lnTo>
                <a:lnTo>
                  <a:pt x="4553214" y="20637"/>
                </a:lnTo>
                <a:lnTo>
                  <a:pt x="4605601" y="9525"/>
                </a:lnTo>
                <a:lnTo>
                  <a:pt x="4665927" y="3175"/>
                </a:lnTo>
                <a:lnTo>
                  <a:pt x="4734188" y="0"/>
                </a:lnTo>
                <a:lnTo>
                  <a:pt x="4802452" y="3175"/>
                </a:lnTo>
                <a:lnTo>
                  <a:pt x="4862776" y="9525"/>
                </a:lnTo>
                <a:lnTo>
                  <a:pt x="4915164" y="20637"/>
                </a:lnTo>
                <a:lnTo>
                  <a:pt x="4961200" y="36512"/>
                </a:lnTo>
                <a:lnTo>
                  <a:pt x="5002476" y="52387"/>
                </a:lnTo>
                <a:lnTo>
                  <a:pt x="5038988" y="68262"/>
                </a:lnTo>
                <a:lnTo>
                  <a:pt x="5077089" y="87312"/>
                </a:lnTo>
                <a:lnTo>
                  <a:pt x="5115188" y="106362"/>
                </a:lnTo>
                <a:lnTo>
                  <a:pt x="5151700" y="125412"/>
                </a:lnTo>
                <a:lnTo>
                  <a:pt x="5192976" y="141287"/>
                </a:lnTo>
                <a:lnTo>
                  <a:pt x="5239013" y="155575"/>
                </a:lnTo>
                <a:lnTo>
                  <a:pt x="5291400" y="166687"/>
                </a:lnTo>
                <a:lnTo>
                  <a:pt x="5351726" y="174625"/>
                </a:lnTo>
                <a:lnTo>
                  <a:pt x="5410198" y="175985"/>
                </a:lnTo>
                <a:lnTo>
                  <a:pt x="5468670" y="174625"/>
                </a:lnTo>
                <a:lnTo>
                  <a:pt x="5528995" y="166687"/>
                </a:lnTo>
                <a:lnTo>
                  <a:pt x="5581382" y="155575"/>
                </a:lnTo>
                <a:lnTo>
                  <a:pt x="5627420" y="141287"/>
                </a:lnTo>
                <a:lnTo>
                  <a:pt x="5668695" y="125412"/>
                </a:lnTo>
                <a:lnTo>
                  <a:pt x="5705208" y="106362"/>
                </a:lnTo>
                <a:lnTo>
                  <a:pt x="5743307" y="87312"/>
                </a:lnTo>
                <a:lnTo>
                  <a:pt x="5781407" y="68262"/>
                </a:lnTo>
                <a:lnTo>
                  <a:pt x="5817920" y="52387"/>
                </a:lnTo>
                <a:lnTo>
                  <a:pt x="5859195" y="36512"/>
                </a:lnTo>
                <a:lnTo>
                  <a:pt x="5905233" y="20637"/>
                </a:lnTo>
                <a:lnTo>
                  <a:pt x="5957620" y="9525"/>
                </a:lnTo>
                <a:lnTo>
                  <a:pt x="6017946" y="3175"/>
                </a:lnTo>
                <a:lnTo>
                  <a:pt x="6086208" y="0"/>
                </a:lnTo>
                <a:lnTo>
                  <a:pt x="6095998" y="455"/>
                </a:lnTo>
                <a:lnTo>
                  <a:pt x="6105788" y="0"/>
                </a:lnTo>
                <a:lnTo>
                  <a:pt x="6174051" y="3175"/>
                </a:lnTo>
                <a:lnTo>
                  <a:pt x="6234376" y="9525"/>
                </a:lnTo>
                <a:lnTo>
                  <a:pt x="6286763" y="20637"/>
                </a:lnTo>
                <a:lnTo>
                  <a:pt x="6332801" y="36512"/>
                </a:lnTo>
                <a:lnTo>
                  <a:pt x="6374076" y="52387"/>
                </a:lnTo>
                <a:lnTo>
                  <a:pt x="6410588" y="68262"/>
                </a:lnTo>
                <a:lnTo>
                  <a:pt x="6448688" y="87312"/>
                </a:lnTo>
                <a:lnTo>
                  <a:pt x="6486788" y="106362"/>
                </a:lnTo>
                <a:lnTo>
                  <a:pt x="6523301" y="125412"/>
                </a:lnTo>
                <a:lnTo>
                  <a:pt x="6564576" y="141287"/>
                </a:lnTo>
                <a:lnTo>
                  <a:pt x="6610613" y="155575"/>
                </a:lnTo>
                <a:lnTo>
                  <a:pt x="6663001" y="166687"/>
                </a:lnTo>
                <a:lnTo>
                  <a:pt x="6723326" y="174625"/>
                </a:lnTo>
                <a:lnTo>
                  <a:pt x="6781798" y="175985"/>
                </a:lnTo>
                <a:lnTo>
                  <a:pt x="6840270" y="174625"/>
                </a:lnTo>
                <a:lnTo>
                  <a:pt x="6900595" y="166687"/>
                </a:lnTo>
                <a:lnTo>
                  <a:pt x="6952982" y="155575"/>
                </a:lnTo>
                <a:lnTo>
                  <a:pt x="6999020" y="141287"/>
                </a:lnTo>
                <a:lnTo>
                  <a:pt x="7040295" y="125412"/>
                </a:lnTo>
                <a:lnTo>
                  <a:pt x="7076807" y="106362"/>
                </a:lnTo>
                <a:lnTo>
                  <a:pt x="7114907" y="87312"/>
                </a:lnTo>
                <a:lnTo>
                  <a:pt x="7153007" y="68262"/>
                </a:lnTo>
                <a:lnTo>
                  <a:pt x="7189520" y="52387"/>
                </a:lnTo>
                <a:lnTo>
                  <a:pt x="7230795" y="36512"/>
                </a:lnTo>
                <a:lnTo>
                  <a:pt x="7276832" y="20637"/>
                </a:lnTo>
                <a:lnTo>
                  <a:pt x="7329220" y="9525"/>
                </a:lnTo>
                <a:lnTo>
                  <a:pt x="7389545" y="3175"/>
                </a:lnTo>
                <a:lnTo>
                  <a:pt x="7457807" y="0"/>
                </a:lnTo>
                <a:lnTo>
                  <a:pt x="7526070" y="3175"/>
                </a:lnTo>
                <a:lnTo>
                  <a:pt x="7586395" y="9525"/>
                </a:lnTo>
                <a:lnTo>
                  <a:pt x="7638782" y="20637"/>
                </a:lnTo>
                <a:lnTo>
                  <a:pt x="7684820" y="36512"/>
                </a:lnTo>
                <a:lnTo>
                  <a:pt x="7726095" y="52387"/>
                </a:lnTo>
                <a:lnTo>
                  <a:pt x="7762607" y="68262"/>
                </a:lnTo>
                <a:lnTo>
                  <a:pt x="7800707" y="87312"/>
                </a:lnTo>
                <a:lnTo>
                  <a:pt x="7838807" y="106362"/>
                </a:lnTo>
                <a:lnTo>
                  <a:pt x="7875320" y="125412"/>
                </a:lnTo>
                <a:lnTo>
                  <a:pt x="7916595" y="141287"/>
                </a:lnTo>
                <a:lnTo>
                  <a:pt x="7962632" y="155575"/>
                </a:lnTo>
                <a:lnTo>
                  <a:pt x="8015020" y="166687"/>
                </a:lnTo>
                <a:lnTo>
                  <a:pt x="8075345" y="174625"/>
                </a:lnTo>
                <a:lnTo>
                  <a:pt x="8143607" y="176212"/>
                </a:lnTo>
                <a:lnTo>
                  <a:pt x="8211870" y="174625"/>
                </a:lnTo>
                <a:lnTo>
                  <a:pt x="8272195" y="166687"/>
                </a:lnTo>
                <a:lnTo>
                  <a:pt x="8324582" y="155575"/>
                </a:lnTo>
                <a:lnTo>
                  <a:pt x="8370620" y="141287"/>
                </a:lnTo>
                <a:lnTo>
                  <a:pt x="8411895" y="125412"/>
                </a:lnTo>
                <a:lnTo>
                  <a:pt x="8448407" y="106362"/>
                </a:lnTo>
                <a:lnTo>
                  <a:pt x="8486507" y="87312"/>
                </a:lnTo>
                <a:lnTo>
                  <a:pt x="8524607" y="68262"/>
                </a:lnTo>
                <a:lnTo>
                  <a:pt x="8561119" y="52387"/>
                </a:lnTo>
                <a:lnTo>
                  <a:pt x="8602395" y="36512"/>
                </a:lnTo>
                <a:lnTo>
                  <a:pt x="8648431" y="20637"/>
                </a:lnTo>
                <a:lnTo>
                  <a:pt x="8700819" y="9525"/>
                </a:lnTo>
                <a:lnTo>
                  <a:pt x="8761145" y="3175"/>
                </a:lnTo>
                <a:lnTo>
                  <a:pt x="8827819" y="0"/>
                </a:lnTo>
                <a:lnTo>
                  <a:pt x="8897669" y="3175"/>
                </a:lnTo>
                <a:lnTo>
                  <a:pt x="8957995" y="9525"/>
                </a:lnTo>
                <a:lnTo>
                  <a:pt x="9010381" y="20637"/>
                </a:lnTo>
                <a:lnTo>
                  <a:pt x="9056419" y="36512"/>
                </a:lnTo>
                <a:lnTo>
                  <a:pt x="9097695" y="52387"/>
                </a:lnTo>
                <a:lnTo>
                  <a:pt x="9134207" y="68262"/>
                </a:lnTo>
                <a:lnTo>
                  <a:pt x="9172307" y="87312"/>
                </a:lnTo>
                <a:lnTo>
                  <a:pt x="9210407" y="106362"/>
                </a:lnTo>
                <a:lnTo>
                  <a:pt x="9246919" y="125412"/>
                </a:lnTo>
                <a:lnTo>
                  <a:pt x="9288195" y="141287"/>
                </a:lnTo>
                <a:lnTo>
                  <a:pt x="9334231" y="155575"/>
                </a:lnTo>
                <a:lnTo>
                  <a:pt x="9386619" y="166687"/>
                </a:lnTo>
                <a:lnTo>
                  <a:pt x="9446945" y="174625"/>
                </a:lnTo>
                <a:lnTo>
                  <a:pt x="9515207" y="176212"/>
                </a:lnTo>
                <a:lnTo>
                  <a:pt x="9583469" y="174625"/>
                </a:lnTo>
                <a:lnTo>
                  <a:pt x="9643795" y="166687"/>
                </a:lnTo>
                <a:lnTo>
                  <a:pt x="9696181" y="155575"/>
                </a:lnTo>
                <a:lnTo>
                  <a:pt x="9742219" y="141287"/>
                </a:lnTo>
                <a:lnTo>
                  <a:pt x="9783495" y="125412"/>
                </a:lnTo>
                <a:lnTo>
                  <a:pt x="9820007" y="106362"/>
                </a:lnTo>
                <a:lnTo>
                  <a:pt x="9896207" y="68262"/>
                </a:lnTo>
                <a:lnTo>
                  <a:pt x="9932719" y="52387"/>
                </a:lnTo>
                <a:lnTo>
                  <a:pt x="9973995" y="36512"/>
                </a:lnTo>
                <a:lnTo>
                  <a:pt x="10020031" y="20637"/>
                </a:lnTo>
                <a:lnTo>
                  <a:pt x="10072419" y="9525"/>
                </a:lnTo>
                <a:lnTo>
                  <a:pt x="10132745" y="3175"/>
                </a:lnTo>
                <a:lnTo>
                  <a:pt x="10201007" y="0"/>
                </a:lnTo>
                <a:lnTo>
                  <a:pt x="10269269" y="3175"/>
                </a:lnTo>
                <a:lnTo>
                  <a:pt x="10329595" y="9525"/>
                </a:lnTo>
                <a:lnTo>
                  <a:pt x="10381981" y="20637"/>
                </a:lnTo>
                <a:lnTo>
                  <a:pt x="10428019" y="36512"/>
                </a:lnTo>
                <a:lnTo>
                  <a:pt x="10469295" y="52387"/>
                </a:lnTo>
                <a:lnTo>
                  <a:pt x="10505807" y="68262"/>
                </a:lnTo>
                <a:lnTo>
                  <a:pt x="10543907" y="87312"/>
                </a:lnTo>
                <a:lnTo>
                  <a:pt x="10582007" y="106362"/>
                </a:lnTo>
                <a:lnTo>
                  <a:pt x="10618519" y="125412"/>
                </a:lnTo>
                <a:lnTo>
                  <a:pt x="10659795" y="141287"/>
                </a:lnTo>
                <a:lnTo>
                  <a:pt x="10705831" y="155575"/>
                </a:lnTo>
                <a:lnTo>
                  <a:pt x="10758219" y="166687"/>
                </a:lnTo>
                <a:lnTo>
                  <a:pt x="10818545" y="174625"/>
                </a:lnTo>
                <a:lnTo>
                  <a:pt x="10886807" y="176212"/>
                </a:lnTo>
                <a:lnTo>
                  <a:pt x="10955069" y="174625"/>
                </a:lnTo>
                <a:lnTo>
                  <a:pt x="11015395" y="166687"/>
                </a:lnTo>
                <a:lnTo>
                  <a:pt x="11067781" y="155575"/>
                </a:lnTo>
                <a:lnTo>
                  <a:pt x="11113819" y="141287"/>
                </a:lnTo>
                <a:lnTo>
                  <a:pt x="11155095" y="125412"/>
                </a:lnTo>
                <a:lnTo>
                  <a:pt x="11191607" y="106362"/>
                </a:lnTo>
                <a:lnTo>
                  <a:pt x="11229707" y="87312"/>
                </a:lnTo>
                <a:lnTo>
                  <a:pt x="11267807" y="68262"/>
                </a:lnTo>
                <a:lnTo>
                  <a:pt x="11304319" y="52387"/>
                </a:lnTo>
                <a:lnTo>
                  <a:pt x="11345595" y="36512"/>
                </a:lnTo>
                <a:lnTo>
                  <a:pt x="11391631" y="20637"/>
                </a:lnTo>
                <a:lnTo>
                  <a:pt x="11444019" y="9525"/>
                </a:lnTo>
                <a:lnTo>
                  <a:pt x="11504345" y="3175"/>
                </a:lnTo>
                <a:lnTo>
                  <a:pt x="11572607" y="0"/>
                </a:lnTo>
                <a:lnTo>
                  <a:pt x="11640869" y="3175"/>
                </a:lnTo>
                <a:lnTo>
                  <a:pt x="11701195" y="9525"/>
                </a:lnTo>
                <a:lnTo>
                  <a:pt x="11753581" y="20637"/>
                </a:lnTo>
                <a:lnTo>
                  <a:pt x="11799619" y="36512"/>
                </a:lnTo>
                <a:lnTo>
                  <a:pt x="11840895" y="52387"/>
                </a:lnTo>
                <a:lnTo>
                  <a:pt x="11877407" y="68262"/>
                </a:lnTo>
                <a:lnTo>
                  <a:pt x="11915507" y="87312"/>
                </a:lnTo>
                <a:lnTo>
                  <a:pt x="11953607" y="106362"/>
                </a:lnTo>
                <a:lnTo>
                  <a:pt x="11990119" y="125412"/>
                </a:lnTo>
                <a:lnTo>
                  <a:pt x="12031395" y="141287"/>
                </a:lnTo>
                <a:lnTo>
                  <a:pt x="12077431" y="155575"/>
                </a:lnTo>
                <a:lnTo>
                  <a:pt x="12129819" y="166688"/>
                </a:lnTo>
                <a:lnTo>
                  <a:pt x="12190145" y="174625"/>
                </a:lnTo>
                <a:lnTo>
                  <a:pt x="12191996" y="174668"/>
                </a:lnTo>
                <a:lnTo>
                  <a:pt x="12191996" y="1931671"/>
                </a:lnTo>
                <a:lnTo>
                  <a:pt x="0" y="1931671"/>
                </a:lnTo>
                <a:lnTo>
                  <a:pt x="0" y="174668"/>
                </a:lnTo>
                <a:lnTo>
                  <a:pt x="1851" y="174625"/>
                </a:lnTo>
                <a:lnTo>
                  <a:pt x="62176" y="166687"/>
                </a:lnTo>
                <a:lnTo>
                  <a:pt x="114563" y="155575"/>
                </a:lnTo>
                <a:lnTo>
                  <a:pt x="160601" y="141287"/>
                </a:lnTo>
                <a:lnTo>
                  <a:pt x="201876" y="125412"/>
                </a:lnTo>
                <a:lnTo>
                  <a:pt x="238388" y="106362"/>
                </a:lnTo>
                <a:lnTo>
                  <a:pt x="276488" y="87312"/>
                </a:lnTo>
                <a:lnTo>
                  <a:pt x="314588" y="68262"/>
                </a:lnTo>
                <a:lnTo>
                  <a:pt x="351101" y="52387"/>
                </a:lnTo>
                <a:lnTo>
                  <a:pt x="392376" y="36512"/>
                </a:lnTo>
                <a:lnTo>
                  <a:pt x="438413" y="20637"/>
                </a:lnTo>
                <a:lnTo>
                  <a:pt x="490801" y="9525"/>
                </a:lnTo>
                <a:lnTo>
                  <a:pt x="551126" y="3175"/>
                </a:lnTo>
                <a:lnTo>
                  <a:pt x="619388" y="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useBgFill="1">
        <p:nvSpPr>
          <p:cNvPr id="12" name="Freeform: Shape 11">
            <a:extLst>
              <a:ext uri="{FF2B5EF4-FFF2-40B4-BE49-F238E27FC236}">
                <a16:creationId xmlns:a16="http://schemas.microsoft.com/office/drawing/2014/main" id="{C9957036-C837-4C4C-BBF0-4A0EC52A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5102540"/>
          </a:xfrm>
          <a:custGeom>
            <a:avLst/>
            <a:gdLst>
              <a:gd name="connsiteX0" fmla="*/ 0 w 12191996"/>
              <a:gd name="connsiteY0" fmla="*/ 0 h 5102540"/>
              <a:gd name="connsiteX1" fmla="*/ 12191996 w 12191996"/>
              <a:gd name="connsiteY1" fmla="*/ 0 h 5102540"/>
              <a:gd name="connsiteX2" fmla="*/ 12191996 w 12191996"/>
              <a:gd name="connsiteY2" fmla="*/ 5100996 h 5102540"/>
              <a:gd name="connsiteX3" fmla="*/ 12190145 w 12191996"/>
              <a:gd name="connsiteY3" fmla="*/ 5100953 h 5102540"/>
              <a:gd name="connsiteX4" fmla="*/ 12129819 w 12191996"/>
              <a:gd name="connsiteY4" fmla="*/ 5093016 h 5102540"/>
              <a:gd name="connsiteX5" fmla="*/ 12077431 w 12191996"/>
              <a:gd name="connsiteY5" fmla="*/ 5081903 h 5102540"/>
              <a:gd name="connsiteX6" fmla="*/ 12031395 w 12191996"/>
              <a:gd name="connsiteY6" fmla="*/ 5067615 h 5102540"/>
              <a:gd name="connsiteX7" fmla="*/ 11990119 w 12191996"/>
              <a:gd name="connsiteY7" fmla="*/ 5051740 h 5102540"/>
              <a:gd name="connsiteX8" fmla="*/ 11953607 w 12191996"/>
              <a:gd name="connsiteY8" fmla="*/ 5032690 h 5102540"/>
              <a:gd name="connsiteX9" fmla="*/ 11915507 w 12191996"/>
              <a:gd name="connsiteY9" fmla="*/ 5013640 h 5102540"/>
              <a:gd name="connsiteX10" fmla="*/ 11877407 w 12191996"/>
              <a:gd name="connsiteY10" fmla="*/ 4994590 h 5102540"/>
              <a:gd name="connsiteX11" fmla="*/ 11840895 w 12191996"/>
              <a:gd name="connsiteY11" fmla="*/ 4978715 h 5102540"/>
              <a:gd name="connsiteX12" fmla="*/ 11799619 w 12191996"/>
              <a:gd name="connsiteY12" fmla="*/ 4962840 h 5102540"/>
              <a:gd name="connsiteX13" fmla="*/ 11753581 w 12191996"/>
              <a:gd name="connsiteY13" fmla="*/ 4946965 h 5102540"/>
              <a:gd name="connsiteX14" fmla="*/ 11701195 w 12191996"/>
              <a:gd name="connsiteY14" fmla="*/ 4935853 h 5102540"/>
              <a:gd name="connsiteX15" fmla="*/ 11640869 w 12191996"/>
              <a:gd name="connsiteY15" fmla="*/ 4929503 h 5102540"/>
              <a:gd name="connsiteX16" fmla="*/ 11572607 w 12191996"/>
              <a:gd name="connsiteY16" fmla="*/ 4926328 h 5102540"/>
              <a:gd name="connsiteX17" fmla="*/ 11504345 w 12191996"/>
              <a:gd name="connsiteY17" fmla="*/ 4929503 h 5102540"/>
              <a:gd name="connsiteX18" fmla="*/ 11444019 w 12191996"/>
              <a:gd name="connsiteY18" fmla="*/ 4935853 h 5102540"/>
              <a:gd name="connsiteX19" fmla="*/ 11391631 w 12191996"/>
              <a:gd name="connsiteY19" fmla="*/ 4946965 h 5102540"/>
              <a:gd name="connsiteX20" fmla="*/ 11345595 w 12191996"/>
              <a:gd name="connsiteY20" fmla="*/ 4962840 h 5102540"/>
              <a:gd name="connsiteX21" fmla="*/ 11304319 w 12191996"/>
              <a:gd name="connsiteY21" fmla="*/ 4978715 h 5102540"/>
              <a:gd name="connsiteX22" fmla="*/ 11267807 w 12191996"/>
              <a:gd name="connsiteY22" fmla="*/ 4994590 h 5102540"/>
              <a:gd name="connsiteX23" fmla="*/ 11229707 w 12191996"/>
              <a:gd name="connsiteY23" fmla="*/ 5013640 h 5102540"/>
              <a:gd name="connsiteX24" fmla="*/ 11191607 w 12191996"/>
              <a:gd name="connsiteY24" fmla="*/ 5032690 h 5102540"/>
              <a:gd name="connsiteX25" fmla="*/ 11155095 w 12191996"/>
              <a:gd name="connsiteY25" fmla="*/ 5051740 h 5102540"/>
              <a:gd name="connsiteX26" fmla="*/ 11113819 w 12191996"/>
              <a:gd name="connsiteY26" fmla="*/ 5067615 h 5102540"/>
              <a:gd name="connsiteX27" fmla="*/ 11067781 w 12191996"/>
              <a:gd name="connsiteY27" fmla="*/ 5081903 h 5102540"/>
              <a:gd name="connsiteX28" fmla="*/ 11015395 w 12191996"/>
              <a:gd name="connsiteY28" fmla="*/ 5093015 h 5102540"/>
              <a:gd name="connsiteX29" fmla="*/ 10955069 w 12191996"/>
              <a:gd name="connsiteY29" fmla="*/ 5100953 h 5102540"/>
              <a:gd name="connsiteX30" fmla="*/ 10886807 w 12191996"/>
              <a:gd name="connsiteY30" fmla="*/ 5102540 h 5102540"/>
              <a:gd name="connsiteX31" fmla="*/ 10818545 w 12191996"/>
              <a:gd name="connsiteY31" fmla="*/ 5100953 h 5102540"/>
              <a:gd name="connsiteX32" fmla="*/ 10758219 w 12191996"/>
              <a:gd name="connsiteY32" fmla="*/ 5093015 h 5102540"/>
              <a:gd name="connsiteX33" fmla="*/ 10705831 w 12191996"/>
              <a:gd name="connsiteY33" fmla="*/ 5081903 h 5102540"/>
              <a:gd name="connsiteX34" fmla="*/ 10659795 w 12191996"/>
              <a:gd name="connsiteY34" fmla="*/ 5067615 h 5102540"/>
              <a:gd name="connsiteX35" fmla="*/ 10618519 w 12191996"/>
              <a:gd name="connsiteY35" fmla="*/ 5051740 h 5102540"/>
              <a:gd name="connsiteX36" fmla="*/ 10582007 w 12191996"/>
              <a:gd name="connsiteY36" fmla="*/ 5032690 h 5102540"/>
              <a:gd name="connsiteX37" fmla="*/ 10543907 w 12191996"/>
              <a:gd name="connsiteY37" fmla="*/ 5013640 h 5102540"/>
              <a:gd name="connsiteX38" fmla="*/ 10505807 w 12191996"/>
              <a:gd name="connsiteY38" fmla="*/ 4994590 h 5102540"/>
              <a:gd name="connsiteX39" fmla="*/ 10469295 w 12191996"/>
              <a:gd name="connsiteY39" fmla="*/ 4978715 h 5102540"/>
              <a:gd name="connsiteX40" fmla="*/ 10428019 w 12191996"/>
              <a:gd name="connsiteY40" fmla="*/ 4962840 h 5102540"/>
              <a:gd name="connsiteX41" fmla="*/ 10381981 w 12191996"/>
              <a:gd name="connsiteY41" fmla="*/ 4946965 h 5102540"/>
              <a:gd name="connsiteX42" fmla="*/ 10329595 w 12191996"/>
              <a:gd name="connsiteY42" fmla="*/ 4935853 h 5102540"/>
              <a:gd name="connsiteX43" fmla="*/ 10269269 w 12191996"/>
              <a:gd name="connsiteY43" fmla="*/ 4929503 h 5102540"/>
              <a:gd name="connsiteX44" fmla="*/ 10201007 w 12191996"/>
              <a:gd name="connsiteY44" fmla="*/ 4926328 h 5102540"/>
              <a:gd name="connsiteX45" fmla="*/ 10132745 w 12191996"/>
              <a:gd name="connsiteY45" fmla="*/ 4929503 h 5102540"/>
              <a:gd name="connsiteX46" fmla="*/ 10072419 w 12191996"/>
              <a:gd name="connsiteY46" fmla="*/ 4935853 h 5102540"/>
              <a:gd name="connsiteX47" fmla="*/ 10020031 w 12191996"/>
              <a:gd name="connsiteY47" fmla="*/ 4946965 h 5102540"/>
              <a:gd name="connsiteX48" fmla="*/ 9973995 w 12191996"/>
              <a:gd name="connsiteY48" fmla="*/ 4962840 h 5102540"/>
              <a:gd name="connsiteX49" fmla="*/ 9932719 w 12191996"/>
              <a:gd name="connsiteY49" fmla="*/ 4978715 h 5102540"/>
              <a:gd name="connsiteX50" fmla="*/ 9896207 w 12191996"/>
              <a:gd name="connsiteY50" fmla="*/ 4994590 h 5102540"/>
              <a:gd name="connsiteX51" fmla="*/ 9820007 w 12191996"/>
              <a:gd name="connsiteY51" fmla="*/ 5032690 h 5102540"/>
              <a:gd name="connsiteX52" fmla="*/ 9783495 w 12191996"/>
              <a:gd name="connsiteY52" fmla="*/ 5051740 h 5102540"/>
              <a:gd name="connsiteX53" fmla="*/ 9742219 w 12191996"/>
              <a:gd name="connsiteY53" fmla="*/ 5067615 h 5102540"/>
              <a:gd name="connsiteX54" fmla="*/ 9696181 w 12191996"/>
              <a:gd name="connsiteY54" fmla="*/ 5081903 h 5102540"/>
              <a:gd name="connsiteX55" fmla="*/ 9643795 w 12191996"/>
              <a:gd name="connsiteY55" fmla="*/ 5093015 h 5102540"/>
              <a:gd name="connsiteX56" fmla="*/ 9583469 w 12191996"/>
              <a:gd name="connsiteY56" fmla="*/ 5100953 h 5102540"/>
              <a:gd name="connsiteX57" fmla="*/ 9515207 w 12191996"/>
              <a:gd name="connsiteY57" fmla="*/ 5102540 h 5102540"/>
              <a:gd name="connsiteX58" fmla="*/ 9446945 w 12191996"/>
              <a:gd name="connsiteY58" fmla="*/ 5100953 h 5102540"/>
              <a:gd name="connsiteX59" fmla="*/ 9386619 w 12191996"/>
              <a:gd name="connsiteY59" fmla="*/ 5093015 h 5102540"/>
              <a:gd name="connsiteX60" fmla="*/ 9334231 w 12191996"/>
              <a:gd name="connsiteY60" fmla="*/ 5081903 h 5102540"/>
              <a:gd name="connsiteX61" fmla="*/ 9288195 w 12191996"/>
              <a:gd name="connsiteY61" fmla="*/ 5067615 h 5102540"/>
              <a:gd name="connsiteX62" fmla="*/ 9246919 w 12191996"/>
              <a:gd name="connsiteY62" fmla="*/ 5051740 h 5102540"/>
              <a:gd name="connsiteX63" fmla="*/ 9210407 w 12191996"/>
              <a:gd name="connsiteY63" fmla="*/ 5032690 h 5102540"/>
              <a:gd name="connsiteX64" fmla="*/ 9172307 w 12191996"/>
              <a:gd name="connsiteY64" fmla="*/ 5013640 h 5102540"/>
              <a:gd name="connsiteX65" fmla="*/ 9134207 w 12191996"/>
              <a:gd name="connsiteY65" fmla="*/ 4994590 h 5102540"/>
              <a:gd name="connsiteX66" fmla="*/ 9097695 w 12191996"/>
              <a:gd name="connsiteY66" fmla="*/ 4978715 h 5102540"/>
              <a:gd name="connsiteX67" fmla="*/ 9056419 w 12191996"/>
              <a:gd name="connsiteY67" fmla="*/ 4962840 h 5102540"/>
              <a:gd name="connsiteX68" fmla="*/ 9010381 w 12191996"/>
              <a:gd name="connsiteY68" fmla="*/ 4946965 h 5102540"/>
              <a:gd name="connsiteX69" fmla="*/ 8957995 w 12191996"/>
              <a:gd name="connsiteY69" fmla="*/ 4935853 h 5102540"/>
              <a:gd name="connsiteX70" fmla="*/ 8897669 w 12191996"/>
              <a:gd name="connsiteY70" fmla="*/ 4929503 h 5102540"/>
              <a:gd name="connsiteX71" fmla="*/ 8827819 w 12191996"/>
              <a:gd name="connsiteY71" fmla="*/ 4926328 h 5102540"/>
              <a:gd name="connsiteX72" fmla="*/ 8761145 w 12191996"/>
              <a:gd name="connsiteY72" fmla="*/ 4929503 h 5102540"/>
              <a:gd name="connsiteX73" fmla="*/ 8700819 w 12191996"/>
              <a:gd name="connsiteY73" fmla="*/ 4935853 h 5102540"/>
              <a:gd name="connsiteX74" fmla="*/ 8648431 w 12191996"/>
              <a:gd name="connsiteY74" fmla="*/ 4946965 h 5102540"/>
              <a:gd name="connsiteX75" fmla="*/ 8602395 w 12191996"/>
              <a:gd name="connsiteY75" fmla="*/ 4962840 h 5102540"/>
              <a:gd name="connsiteX76" fmla="*/ 8561119 w 12191996"/>
              <a:gd name="connsiteY76" fmla="*/ 4978715 h 5102540"/>
              <a:gd name="connsiteX77" fmla="*/ 8524607 w 12191996"/>
              <a:gd name="connsiteY77" fmla="*/ 4994590 h 5102540"/>
              <a:gd name="connsiteX78" fmla="*/ 8486507 w 12191996"/>
              <a:gd name="connsiteY78" fmla="*/ 5013640 h 5102540"/>
              <a:gd name="connsiteX79" fmla="*/ 8448407 w 12191996"/>
              <a:gd name="connsiteY79" fmla="*/ 5032690 h 5102540"/>
              <a:gd name="connsiteX80" fmla="*/ 8411895 w 12191996"/>
              <a:gd name="connsiteY80" fmla="*/ 5051740 h 5102540"/>
              <a:gd name="connsiteX81" fmla="*/ 8370620 w 12191996"/>
              <a:gd name="connsiteY81" fmla="*/ 5067615 h 5102540"/>
              <a:gd name="connsiteX82" fmla="*/ 8324582 w 12191996"/>
              <a:gd name="connsiteY82" fmla="*/ 5081903 h 5102540"/>
              <a:gd name="connsiteX83" fmla="*/ 8272195 w 12191996"/>
              <a:gd name="connsiteY83" fmla="*/ 5093015 h 5102540"/>
              <a:gd name="connsiteX84" fmla="*/ 8211870 w 12191996"/>
              <a:gd name="connsiteY84" fmla="*/ 5100953 h 5102540"/>
              <a:gd name="connsiteX85" fmla="*/ 8143607 w 12191996"/>
              <a:gd name="connsiteY85" fmla="*/ 5102540 h 5102540"/>
              <a:gd name="connsiteX86" fmla="*/ 8075345 w 12191996"/>
              <a:gd name="connsiteY86" fmla="*/ 5100953 h 5102540"/>
              <a:gd name="connsiteX87" fmla="*/ 8015020 w 12191996"/>
              <a:gd name="connsiteY87" fmla="*/ 5093015 h 5102540"/>
              <a:gd name="connsiteX88" fmla="*/ 7962632 w 12191996"/>
              <a:gd name="connsiteY88" fmla="*/ 5081903 h 5102540"/>
              <a:gd name="connsiteX89" fmla="*/ 7916595 w 12191996"/>
              <a:gd name="connsiteY89" fmla="*/ 5067615 h 5102540"/>
              <a:gd name="connsiteX90" fmla="*/ 7875320 w 12191996"/>
              <a:gd name="connsiteY90" fmla="*/ 5051740 h 5102540"/>
              <a:gd name="connsiteX91" fmla="*/ 7838807 w 12191996"/>
              <a:gd name="connsiteY91" fmla="*/ 5032690 h 5102540"/>
              <a:gd name="connsiteX92" fmla="*/ 7800707 w 12191996"/>
              <a:gd name="connsiteY92" fmla="*/ 5013640 h 5102540"/>
              <a:gd name="connsiteX93" fmla="*/ 7762607 w 12191996"/>
              <a:gd name="connsiteY93" fmla="*/ 4994590 h 5102540"/>
              <a:gd name="connsiteX94" fmla="*/ 7726095 w 12191996"/>
              <a:gd name="connsiteY94" fmla="*/ 4978715 h 5102540"/>
              <a:gd name="connsiteX95" fmla="*/ 7684820 w 12191996"/>
              <a:gd name="connsiteY95" fmla="*/ 4962840 h 5102540"/>
              <a:gd name="connsiteX96" fmla="*/ 7638782 w 12191996"/>
              <a:gd name="connsiteY96" fmla="*/ 4946965 h 5102540"/>
              <a:gd name="connsiteX97" fmla="*/ 7586395 w 12191996"/>
              <a:gd name="connsiteY97" fmla="*/ 4935853 h 5102540"/>
              <a:gd name="connsiteX98" fmla="*/ 7526070 w 12191996"/>
              <a:gd name="connsiteY98" fmla="*/ 4929503 h 5102540"/>
              <a:gd name="connsiteX99" fmla="*/ 7457807 w 12191996"/>
              <a:gd name="connsiteY99" fmla="*/ 4926328 h 5102540"/>
              <a:gd name="connsiteX100" fmla="*/ 7389545 w 12191996"/>
              <a:gd name="connsiteY100" fmla="*/ 4929503 h 5102540"/>
              <a:gd name="connsiteX101" fmla="*/ 7329220 w 12191996"/>
              <a:gd name="connsiteY101" fmla="*/ 4935853 h 5102540"/>
              <a:gd name="connsiteX102" fmla="*/ 7276832 w 12191996"/>
              <a:gd name="connsiteY102" fmla="*/ 4946965 h 5102540"/>
              <a:gd name="connsiteX103" fmla="*/ 7230795 w 12191996"/>
              <a:gd name="connsiteY103" fmla="*/ 4962840 h 5102540"/>
              <a:gd name="connsiteX104" fmla="*/ 7189520 w 12191996"/>
              <a:gd name="connsiteY104" fmla="*/ 4978715 h 5102540"/>
              <a:gd name="connsiteX105" fmla="*/ 7153007 w 12191996"/>
              <a:gd name="connsiteY105" fmla="*/ 4994590 h 5102540"/>
              <a:gd name="connsiteX106" fmla="*/ 7114907 w 12191996"/>
              <a:gd name="connsiteY106" fmla="*/ 5013640 h 5102540"/>
              <a:gd name="connsiteX107" fmla="*/ 7076807 w 12191996"/>
              <a:gd name="connsiteY107" fmla="*/ 5032690 h 5102540"/>
              <a:gd name="connsiteX108" fmla="*/ 7040295 w 12191996"/>
              <a:gd name="connsiteY108" fmla="*/ 5051740 h 5102540"/>
              <a:gd name="connsiteX109" fmla="*/ 6999020 w 12191996"/>
              <a:gd name="connsiteY109" fmla="*/ 5067615 h 5102540"/>
              <a:gd name="connsiteX110" fmla="*/ 6952982 w 12191996"/>
              <a:gd name="connsiteY110" fmla="*/ 5081903 h 5102540"/>
              <a:gd name="connsiteX111" fmla="*/ 6900595 w 12191996"/>
              <a:gd name="connsiteY111" fmla="*/ 5093015 h 5102540"/>
              <a:gd name="connsiteX112" fmla="*/ 6840270 w 12191996"/>
              <a:gd name="connsiteY112" fmla="*/ 5100953 h 5102540"/>
              <a:gd name="connsiteX113" fmla="*/ 6781798 w 12191996"/>
              <a:gd name="connsiteY113" fmla="*/ 5102313 h 5102540"/>
              <a:gd name="connsiteX114" fmla="*/ 6723326 w 12191996"/>
              <a:gd name="connsiteY114" fmla="*/ 5100953 h 5102540"/>
              <a:gd name="connsiteX115" fmla="*/ 6663001 w 12191996"/>
              <a:gd name="connsiteY115" fmla="*/ 5093015 h 5102540"/>
              <a:gd name="connsiteX116" fmla="*/ 6610613 w 12191996"/>
              <a:gd name="connsiteY116" fmla="*/ 5081903 h 5102540"/>
              <a:gd name="connsiteX117" fmla="*/ 6564576 w 12191996"/>
              <a:gd name="connsiteY117" fmla="*/ 5067615 h 5102540"/>
              <a:gd name="connsiteX118" fmla="*/ 6523301 w 12191996"/>
              <a:gd name="connsiteY118" fmla="*/ 5051740 h 5102540"/>
              <a:gd name="connsiteX119" fmla="*/ 6486788 w 12191996"/>
              <a:gd name="connsiteY119" fmla="*/ 5032690 h 5102540"/>
              <a:gd name="connsiteX120" fmla="*/ 6448688 w 12191996"/>
              <a:gd name="connsiteY120" fmla="*/ 5013640 h 5102540"/>
              <a:gd name="connsiteX121" fmla="*/ 6410588 w 12191996"/>
              <a:gd name="connsiteY121" fmla="*/ 4994590 h 5102540"/>
              <a:gd name="connsiteX122" fmla="*/ 6374076 w 12191996"/>
              <a:gd name="connsiteY122" fmla="*/ 4978715 h 5102540"/>
              <a:gd name="connsiteX123" fmla="*/ 6332801 w 12191996"/>
              <a:gd name="connsiteY123" fmla="*/ 4962840 h 5102540"/>
              <a:gd name="connsiteX124" fmla="*/ 6286763 w 12191996"/>
              <a:gd name="connsiteY124" fmla="*/ 4946965 h 5102540"/>
              <a:gd name="connsiteX125" fmla="*/ 6234376 w 12191996"/>
              <a:gd name="connsiteY125" fmla="*/ 4935853 h 5102540"/>
              <a:gd name="connsiteX126" fmla="*/ 6174051 w 12191996"/>
              <a:gd name="connsiteY126" fmla="*/ 4929503 h 5102540"/>
              <a:gd name="connsiteX127" fmla="*/ 6105788 w 12191996"/>
              <a:gd name="connsiteY127" fmla="*/ 4926328 h 5102540"/>
              <a:gd name="connsiteX128" fmla="*/ 6095998 w 12191996"/>
              <a:gd name="connsiteY128" fmla="*/ 4926783 h 5102540"/>
              <a:gd name="connsiteX129" fmla="*/ 6086208 w 12191996"/>
              <a:gd name="connsiteY129" fmla="*/ 4926328 h 5102540"/>
              <a:gd name="connsiteX130" fmla="*/ 6017946 w 12191996"/>
              <a:gd name="connsiteY130" fmla="*/ 4929503 h 5102540"/>
              <a:gd name="connsiteX131" fmla="*/ 5957620 w 12191996"/>
              <a:gd name="connsiteY131" fmla="*/ 4935853 h 5102540"/>
              <a:gd name="connsiteX132" fmla="*/ 5905233 w 12191996"/>
              <a:gd name="connsiteY132" fmla="*/ 4946965 h 5102540"/>
              <a:gd name="connsiteX133" fmla="*/ 5859195 w 12191996"/>
              <a:gd name="connsiteY133" fmla="*/ 4962840 h 5102540"/>
              <a:gd name="connsiteX134" fmla="*/ 5817920 w 12191996"/>
              <a:gd name="connsiteY134" fmla="*/ 4978715 h 5102540"/>
              <a:gd name="connsiteX135" fmla="*/ 5781407 w 12191996"/>
              <a:gd name="connsiteY135" fmla="*/ 4994590 h 5102540"/>
              <a:gd name="connsiteX136" fmla="*/ 5743307 w 12191996"/>
              <a:gd name="connsiteY136" fmla="*/ 5013640 h 5102540"/>
              <a:gd name="connsiteX137" fmla="*/ 5705208 w 12191996"/>
              <a:gd name="connsiteY137" fmla="*/ 5032690 h 5102540"/>
              <a:gd name="connsiteX138" fmla="*/ 5668695 w 12191996"/>
              <a:gd name="connsiteY138" fmla="*/ 5051740 h 5102540"/>
              <a:gd name="connsiteX139" fmla="*/ 5627420 w 12191996"/>
              <a:gd name="connsiteY139" fmla="*/ 5067615 h 5102540"/>
              <a:gd name="connsiteX140" fmla="*/ 5581382 w 12191996"/>
              <a:gd name="connsiteY140" fmla="*/ 5081903 h 5102540"/>
              <a:gd name="connsiteX141" fmla="*/ 5528995 w 12191996"/>
              <a:gd name="connsiteY141" fmla="*/ 5093015 h 5102540"/>
              <a:gd name="connsiteX142" fmla="*/ 5468670 w 12191996"/>
              <a:gd name="connsiteY142" fmla="*/ 5100953 h 5102540"/>
              <a:gd name="connsiteX143" fmla="*/ 5410198 w 12191996"/>
              <a:gd name="connsiteY143" fmla="*/ 5102313 h 5102540"/>
              <a:gd name="connsiteX144" fmla="*/ 5351726 w 12191996"/>
              <a:gd name="connsiteY144" fmla="*/ 5100953 h 5102540"/>
              <a:gd name="connsiteX145" fmla="*/ 5291400 w 12191996"/>
              <a:gd name="connsiteY145" fmla="*/ 5093015 h 5102540"/>
              <a:gd name="connsiteX146" fmla="*/ 5239013 w 12191996"/>
              <a:gd name="connsiteY146" fmla="*/ 5081903 h 5102540"/>
              <a:gd name="connsiteX147" fmla="*/ 5192976 w 12191996"/>
              <a:gd name="connsiteY147" fmla="*/ 5067615 h 5102540"/>
              <a:gd name="connsiteX148" fmla="*/ 5151700 w 12191996"/>
              <a:gd name="connsiteY148" fmla="*/ 5051740 h 5102540"/>
              <a:gd name="connsiteX149" fmla="*/ 5115188 w 12191996"/>
              <a:gd name="connsiteY149" fmla="*/ 5032690 h 5102540"/>
              <a:gd name="connsiteX150" fmla="*/ 5077089 w 12191996"/>
              <a:gd name="connsiteY150" fmla="*/ 5013640 h 5102540"/>
              <a:gd name="connsiteX151" fmla="*/ 5038988 w 12191996"/>
              <a:gd name="connsiteY151" fmla="*/ 4994590 h 5102540"/>
              <a:gd name="connsiteX152" fmla="*/ 5002476 w 12191996"/>
              <a:gd name="connsiteY152" fmla="*/ 4978715 h 5102540"/>
              <a:gd name="connsiteX153" fmla="*/ 4961200 w 12191996"/>
              <a:gd name="connsiteY153" fmla="*/ 4962840 h 5102540"/>
              <a:gd name="connsiteX154" fmla="*/ 4915164 w 12191996"/>
              <a:gd name="connsiteY154" fmla="*/ 4946965 h 5102540"/>
              <a:gd name="connsiteX155" fmla="*/ 4862776 w 12191996"/>
              <a:gd name="connsiteY155" fmla="*/ 4935853 h 5102540"/>
              <a:gd name="connsiteX156" fmla="*/ 4802452 w 12191996"/>
              <a:gd name="connsiteY156" fmla="*/ 4929503 h 5102540"/>
              <a:gd name="connsiteX157" fmla="*/ 4734188 w 12191996"/>
              <a:gd name="connsiteY157" fmla="*/ 4926328 h 5102540"/>
              <a:gd name="connsiteX158" fmla="*/ 4665927 w 12191996"/>
              <a:gd name="connsiteY158" fmla="*/ 4929503 h 5102540"/>
              <a:gd name="connsiteX159" fmla="*/ 4605601 w 12191996"/>
              <a:gd name="connsiteY159" fmla="*/ 4935853 h 5102540"/>
              <a:gd name="connsiteX160" fmla="*/ 4553214 w 12191996"/>
              <a:gd name="connsiteY160" fmla="*/ 4946965 h 5102540"/>
              <a:gd name="connsiteX161" fmla="*/ 4507176 w 12191996"/>
              <a:gd name="connsiteY161" fmla="*/ 4962840 h 5102540"/>
              <a:gd name="connsiteX162" fmla="*/ 4465901 w 12191996"/>
              <a:gd name="connsiteY162" fmla="*/ 4978715 h 5102540"/>
              <a:gd name="connsiteX163" fmla="*/ 4429388 w 12191996"/>
              <a:gd name="connsiteY163" fmla="*/ 4994590 h 5102540"/>
              <a:gd name="connsiteX164" fmla="*/ 4353188 w 12191996"/>
              <a:gd name="connsiteY164" fmla="*/ 5032690 h 5102540"/>
              <a:gd name="connsiteX165" fmla="*/ 4316676 w 12191996"/>
              <a:gd name="connsiteY165" fmla="*/ 5051740 h 5102540"/>
              <a:gd name="connsiteX166" fmla="*/ 4275401 w 12191996"/>
              <a:gd name="connsiteY166" fmla="*/ 5067615 h 5102540"/>
              <a:gd name="connsiteX167" fmla="*/ 4229363 w 12191996"/>
              <a:gd name="connsiteY167" fmla="*/ 5081903 h 5102540"/>
              <a:gd name="connsiteX168" fmla="*/ 4176976 w 12191996"/>
              <a:gd name="connsiteY168" fmla="*/ 5093015 h 5102540"/>
              <a:gd name="connsiteX169" fmla="*/ 4116651 w 12191996"/>
              <a:gd name="connsiteY169" fmla="*/ 5100953 h 5102540"/>
              <a:gd name="connsiteX170" fmla="*/ 4048388 w 12191996"/>
              <a:gd name="connsiteY170" fmla="*/ 5102540 h 5102540"/>
              <a:gd name="connsiteX171" fmla="*/ 3980126 w 12191996"/>
              <a:gd name="connsiteY171" fmla="*/ 5100953 h 5102540"/>
              <a:gd name="connsiteX172" fmla="*/ 3919801 w 12191996"/>
              <a:gd name="connsiteY172" fmla="*/ 5093015 h 5102540"/>
              <a:gd name="connsiteX173" fmla="*/ 3867413 w 12191996"/>
              <a:gd name="connsiteY173" fmla="*/ 5081903 h 5102540"/>
              <a:gd name="connsiteX174" fmla="*/ 3821376 w 12191996"/>
              <a:gd name="connsiteY174" fmla="*/ 5067615 h 5102540"/>
              <a:gd name="connsiteX175" fmla="*/ 3780101 w 12191996"/>
              <a:gd name="connsiteY175" fmla="*/ 5051740 h 5102540"/>
              <a:gd name="connsiteX176" fmla="*/ 3743588 w 12191996"/>
              <a:gd name="connsiteY176" fmla="*/ 5032690 h 5102540"/>
              <a:gd name="connsiteX177" fmla="*/ 3705488 w 12191996"/>
              <a:gd name="connsiteY177" fmla="*/ 5013640 h 5102540"/>
              <a:gd name="connsiteX178" fmla="*/ 3667388 w 12191996"/>
              <a:gd name="connsiteY178" fmla="*/ 4994590 h 5102540"/>
              <a:gd name="connsiteX179" fmla="*/ 3630876 w 12191996"/>
              <a:gd name="connsiteY179" fmla="*/ 4978715 h 5102540"/>
              <a:gd name="connsiteX180" fmla="*/ 3589601 w 12191996"/>
              <a:gd name="connsiteY180" fmla="*/ 4962840 h 5102540"/>
              <a:gd name="connsiteX181" fmla="*/ 3543563 w 12191996"/>
              <a:gd name="connsiteY181" fmla="*/ 4946965 h 5102540"/>
              <a:gd name="connsiteX182" fmla="*/ 3491176 w 12191996"/>
              <a:gd name="connsiteY182" fmla="*/ 4935853 h 5102540"/>
              <a:gd name="connsiteX183" fmla="*/ 3430851 w 12191996"/>
              <a:gd name="connsiteY183" fmla="*/ 4929503 h 5102540"/>
              <a:gd name="connsiteX184" fmla="*/ 3361001 w 12191996"/>
              <a:gd name="connsiteY184" fmla="*/ 4926328 h 5102540"/>
              <a:gd name="connsiteX185" fmla="*/ 3294326 w 12191996"/>
              <a:gd name="connsiteY185" fmla="*/ 4929503 h 5102540"/>
              <a:gd name="connsiteX186" fmla="*/ 3234001 w 12191996"/>
              <a:gd name="connsiteY186" fmla="*/ 4935853 h 5102540"/>
              <a:gd name="connsiteX187" fmla="*/ 3181613 w 12191996"/>
              <a:gd name="connsiteY187" fmla="*/ 4946965 h 5102540"/>
              <a:gd name="connsiteX188" fmla="*/ 3135576 w 12191996"/>
              <a:gd name="connsiteY188" fmla="*/ 4962840 h 5102540"/>
              <a:gd name="connsiteX189" fmla="*/ 3094301 w 12191996"/>
              <a:gd name="connsiteY189" fmla="*/ 4978715 h 5102540"/>
              <a:gd name="connsiteX190" fmla="*/ 3057788 w 12191996"/>
              <a:gd name="connsiteY190" fmla="*/ 4994590 h 5102540"/>
              <a:gd name="connsiteX191" fmla="*/ 3019688 w 12191996"/>
              <a:gd name="connsiteY191" fmla="*/ 5013640 h 5102540"/>
              <a:gd name="connsiteX192" fmla="*/ 2981588 w 12191996"/>
              <a:gd name="connsiteY192" fmla="*/ 5032690 h 5102540"/>
              <a:gd name="connsiteX193" fmla="*/ 2945076 w 12191996"/>
              <a:gd name="connsiteY193" fmla="*/ 5051740 h 5102540"/>
              <a:gd name="connsiteX194" fmla="*/ 2903801 w 12191996"/>
              <a:gd name="connsiteY194" fmla="*/ 5067615 h 5102540"/>
              <a:gd name="connsiteX195" fmla="*/ 2857763 w 12191996"/>
              <a:gd name="connsiteY195" fmla="*/ 5081903 h 5102540"/>
              <a:gd name="connsiteX196" fmla="*/ 2805376 w 12191996"/>
              <a:gd name="connsiteY196" fmla="*/ 5093015 h 5102540"/>
              <a:gd name="connsiteX197" fmla="*/ 2745051 w 12191996"/>
              <a:gd name="connsiteY197" fmla="*/ 5100953 h 5102540"/>
              <a:gd name="connsiteX198" fmla="*/ 2676788 w 12191996"/>
              <a:gd name="connsiteY198" fmla="*/ 5102540 h 5102540"/>
              <a:gd name="connsiteX199" fmla="*/ 2608526 w 12191996"/>
              <a:gd name="connsiteY199" fmla="*/ 5100953 h 5102540"/>
              <a:gd name="connsiteX200" fmla="*/ 2548201 w 12191996"/>
              <a:gd name="connsiteY200" fmla="*/ 5093015 h 5102540"/>
              <a:gd name="connsiteX201" fmla="*/ 2495813 w 12191996"/>
              <a:gd name="connsiteY201" fmla="*/ 5081903 h 5102540"/>
              <a:gd name="connsiteX202" fmla="*/ 2449776 w 12191996"/>
              <a:gd name="connsiteY202" fmla="*/ 5067615 h 5102540"/>
              <a:gd name="connsiteX203" fmla="*/ 2408501 w 12191996"/>
              <a:gd name="connsiteY203" fmla="*/ 5051740 h 5102540"/>
              <a:gd name="connsiteX204" fmla="*/ 2371988 w 12191996"/>
              <a:gd name="connsiteY204" fmla="*/ 5032690 h 5102540"/>
              <a:gd name="connsiteX205" fmla="*/ 2333888 w 12191996"/>
              <a:gd name="connsiteY205" fmla="*/ 5013640 h 5102540"/>
              <a:gd name="connsiteX206" fmla="*/ 2295788 w 12191996"/>
              <a:gd name="connsiteY206" fmla="*/ 4994590 h 5102540"/>
              <a:gd name="connsiteX207" fmla="*/ 2259276 w 12191996"/>
              <a:gd name="connsiteY207" fmla="*/ 4978715 h 5102540"/>
              <a:gd name="connsiteX208" fmla="*/ 2218001 w 12191996"/>
              <a:gd name="connsiteY208" fmla="*/ 4962840 h 5102540"/>
              <a:gd name="connsiteX209" fmla="*/ 2171963 w 12191996"/>
              <a:gd name="connsiteY209" fmla="*/ 4946965 h 5102540"/>
              <a:gd name="connsiteX210" fmla="*/ 2119576 w 12191996"/>
              <a:gd name="connsiteY210" fmla="*/ 4935853 h 5102540"/>
              <a:gd name="connsiteX211" fmla="*/ 2059251 w 12191996"/>
              <a:gd name="connsiteY211" fmla="*/ 4929503 h 5102540"/>
              <a:gd name="connsiteX212" fmla="*/ 1990988 w 12191996"/>
              <a:gd name="connsiteY212" fmla="*/ 4926328 h 5102540"/>
              <a:gd name="connsiteX213" fmla="*/ 1922726 w 12191996"/>
              <a:gd name="connsiteY213" fmla="*/ 4929503 h 5102540"/>
              <a:gd name="connsiteX214" fmla="*/ 1862401 w 12191996"/>
              <a:gd name="connsiteY214" fmla="*/ 4935853 h 5102540"/>
              <a:gd name="connsiteX215" fmla="*/ 1810013 w 12191996"/>
              <a:gd name="connsiteY215" fmla="*/ 4946965 h 5102540"/>
              <a:gd name="connsiteX216" fmla="*/ 1763976 w 12191996"/>
              <a:gd name="connsiteY216" fmla="*/ 4962840 h 5102540"/>
              <a:gd name="connsiteX217" fmla="*/ 1722701 w 12191996"/>
              <a:gd name="connsiteY217" fmla="*/ 4978715 h 5102540"/>
              <a:gd name="connsiteX218" fmla="*/ 1686188 w 12191996"/>
              <a:gd name="connsiteY218" fmla="*/ 4994590 h 5102540"/>
              <a:gd name="connsiteX219" fmla="*/ 1648088 w 12191996"/>
              <a:gd name="connsiteY219" fmla="*/ 5013640 h 5102540"/>
              <a:gd name="connsiteX220" fmla="*/ 1609988 w 12191996"/>
              <a:gd name="connsiteY220" fmla="*/ 5032690 h 5102540"/>
              <a:gd name="connsiteX221" fmla="*/ 1573476 w 12191996"/>
              <a:gd name="connsiteY221" fmla="*/ 5051740 h 5102540"/>
              <a:gd name="connsiteX222" fmla="*/ 1532201 w 12191996"/>
              <a:gd name="connsiteY222" fmla="*/ 5067615 h 5102540"/>
              <a:gd name="connsiteX223" fmla="*/ 1486163 w 12191996"/>
              <a:gd name="connsiteY223" fmla="*/ 5081903 h 5102540"/>
              <a:gd name="connsiteX224" fmla="*/ 1433776 w 12191996"/>
              <a:gd name="connsiteY224" fmla="*/ 5093015 h 5102540"/>
              <a:gd name="connsiteX225" fmla="*/ 1373451 w 12191996"/>
              <a:gd name="connsiteY225" fmla="*/ 5100953 h 5102540"/>
              <a:gd name="connsiteX226" fmla="*/ 1305188 w 12191996"/>
              <a:gd name="connsiteY226" fmla="*/ 5102540 h 5102540"/>
              <a:gd name="connsiteX227" fmla="*/ 1236926 w 12191996"/>
              <a:gd name="connsiteY227" fmla="*/ 5100953 h 5102540"/>
              <a:gd name="connsiteX228" fmla="*/ 1176601 w 12191996"/>
              <a:gd name="connsiteY228" fmla="*/ 5093015 h 5102540"/>
              <a:gd name="connsiteX229" fmla="*/ 1124213 w 12191996"/>
              <a:gd name="connsiteY229" fmla="*/ 5081903 h 5102540"/>
              <a:gd name="connsiteX230" fmla="*/ 1078176 w 12191996"/>
              <a:gd name="connsiteY230" fmla="*/ 5067615 h 5102540"/>
              <a:gd name="connsiteX231" fmla="*/ 1036901 w 12191996"/>
              <a:gd name="connsiteY231" fmla="*/ 5051740 h 5102540"/>
              <a:gd name="connsiteX232" fmla="*/ 1000388 w 12191996"/>
              <a:gd name="connsiteY232" fmla="*/ 5032690 h 5102540"/>
              <a:gd name="connsiteX233" fmla="*/ 962288 w 12191996"/>
              <a:gd name="connsiteY233" fmla="*/ 5013640 h 5102540"/>
              <a:gd name="connsiteX234" fmla="*/ 924188 w 12191996"/>
              <a:gd name="connsiteY234" fmla="*/ 4994590 h 5102540"/>
              <a:gd name="connsiteX235" fmla="*/ 887676 w 12191996"/>
              <a:gd name="connsiteY235" fmla="*/ 4978715 h 5102540"/>
              <a:gd name="connsiteX236" fmla="*/ 846401 w 12191996"/>
              <a:gd name="connsiteY236" fmla="*/ 4962840 h 5102540"/>
              <a:gd name="connsiteX237" fmla="*/ 800363 w 12191996"/>
              <a:gd name="connsiteY237" fmla="*/ 4946965 h 5102540"/>
              <a:gd name="connsiteX238" fmla="*/ 747976 w 12191996"/>
              <a:gd name="connsiteY238" fmla="*/ 4935853 h 5102540"/>
              <a:gd name="connsiteX239" fmla="*/ 687651 w 12191996"/>
              <a:gd name="connsiteY239" fmla="*/ 4929503 h 5102540"/>
              <a:gd name="connsiteX240" fmla="*/ 619388 w 12191996"/>
              <a:gd name="connsiteY240" fmla="*/ 4926328 h 5102540"/>
              <a:gd name="connsiteX241" fmla="*/ 551126 w 12191996"/>
              <a:gd name="connsiteY241" fmla="*/ 4929503 h 5102540"/>
              <a:gd name="connsiteX242" fmla="*/ 490801 w 12191996"/>
              <a:gd name="connsiteY242" fmla="*/ 4935853 h 5102540"/>
              <a:gd name="connsiteX243" fmla="*/ 438413 w 12191996"/>
              <a:gd name="connsiteY243" fmla="*/ 4946965 h 5102540"/>
              <a:gd name="connsiteX244" fmla="*/ 392376 w 12191996"/>
              <a:gd name="connsiteY244" fmla="*/ 4962840 h 5102540"/>
              <a:gd name="connsiteX245" fmla="*/ 351101 w 12191996"/>
              <a:gd name="connsiteY245" fmla="*/ 4978715 h 5102540"/>
              <a:gd name="connsiteX246" fmla="*/ 314588 w 12191996"/>
              <a:gd name="connsiteY246" fmla="*/ 4994590 h 5102540"/>
              <a:gd name="connsiteX247" fmla="*/ 276488 w 12191996"/>
              <a:gd name="connsiteY247" fmla="*/ 5013640 h 5102540"/>
              <a:gd name="connsiteX248" fmla="*/ 238388 w 12191996"/>
              <a:gd name="connsiteY248" fmla="*/ 5032690 h 5102540"/>
              <a:gd name="connsiteX249" fmla="*/ 201876 w 12191996"/>
              <a:gd name="connsiteY249" fmla="*/ 5051740 h 5102540"/>
              <a:gd name="connsiteX250" fmla="*/ 160601 w 12191996"/>
              <a:gd name="connsiteY250" fmla="*/ 5067615 h 5102540"/>
              <a:gd name="connsiteX251" fmla="*/ 114563 w 12191996"/>
              <a:gd name="connsiteY251" fmla="*/ 5081903 h 5102540"/>
              <a:gd name="connsiteX252" fmla="*/ 62176 w 12191996"/>
              <a:gd name="connsiteY252" fmla="*/ 5093015 h 5102540"/>
              <a:gd name="connsiteX253" fmla="*/ 1851 w 12191996"/>
              <a:gd name="connsiteY253" fmla="*/ 5100953 h 5102540"/>
              <a:gd name="connsiteX254" fmla="*/ 0 w 12191996"/>
              <a:gd name="connsiteY254" fmla="*/ 5100996 h 5102540"/>
              <a:gd name="connsiteX255" fmla="*/ 0 w 12191996"/>
              <a:gd name="connsiteY255" fmla="*/ 0 h 51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2191996" h="5102540">
                <a:moveTo>
                  <a:pt x="0" y="0"/>
                </a:moveTo>
                <a:lnTo>
                  <a:pt x="12191996" y="0"/>
                </a:lnTo>
                <a:lnTo>
                  <a:pt x="12191996" y="5100996"/>
                </a:lnTo>
                <a:lnTo>
                  <a:pt x="12190145" y="5100953"/>
                </a:lnTo>
                <a:lnTo>
                  <a:pt x="12129819" y="5093016"/>
                </a:lnTo>
                <a:lnTo>
                  <a:pt x="12077431" y="5081903"/>
                </a:lnTo>
                <a:lnTo>
                  <a:pt x="12031395" y="5067615"/>
                </a:lnTo>
                <a:lnTo>
                  <a:pt x="11990119" y="5051740"/>
                </a:lnTo>
                <a:lnTo>
                  <a:pt x="11953607" y="5032690"/>
                </a:lnTo>
                <a:lnTo>
                  <a:pt x="11915507" y="5013640"/>
                </a:lnTo>
                <a:lnTo>
                  <a:pt x="11877407" y="4994590"/>
                </a:lnTo>
                <a:lnTo>
                  <a:pt x="11840895" y="4978715"/>
                </a:lnTo>
                <a:lnTo>
                  <a:pt x="11799619" y="4962840"/>
                </a:lnTo>
                <a:lnTo>
                  <a:pt x="11753581" y="4946965"/>
                </a:lnTo>
                <a:lnTo>
                  <a:pt x="11701195" y="4935853"/>
                </a:lnTo>
                <a:lnTo>
                  <a:pt x="11640869" y="4929503"/>
                </a:lnTo>
                <a:lnTo>
                  <a:pt x="11572607" y="4926328"/>
                </a:lnTo>
                <a:lnTo>
                  <a:pt x="11504345" y="4929503"/>
                </a:lnTo>
                <a:lnTo>
                  <a:pt x="11444019" y="4935853"/>
                </a:lnTo>
                <a:lnTo>
                  <a:pt x="11391631" y="4946965"/>
                </a:lnTo>
                <a:lnTo>
                  <a:pt x="11345595" y="4962840"/>
                </a:lnTo>
                <a:lnTo>
                  <a:pt x="11304319" y="4978715"/>
                </a:lnTo>
                <a:lnTo>
                  <a:pt x="11267807" y="4994590"/>
                </a:lnTo>
                <a:lnTo>
                  <a:pt x="11229707" y="5013640"/>
                </a:lnTo>
                <a:lnTo>
                  <a:pt x="11191607" y="5032690"/>
                </a:lnTo>
                <a:lnTo>
                  <a:pt x="11155095" y="5051740"/>
                </a:lnTo>
                <a:lnTo>
                  <a:pt x="11113819" y="5067615"/>
                </a:lnTo>
                <a:lnTo>
                  <a:pt x="11067781" y="5081903"/>
                </a:lnTo>
                <a:lnTo>
                  <a:pt x="11015395" y="5093015"/>
                </a:lnTo>
                <a:lnTo>
                  <a:pt x="10955069" y="5100953"/>
                </a:lnTo>
                <a:lnTo>
                  <a:pt x="10886807" y="5102540"/>
                </a:lnTo>
                <a:lnTo>
                  <a:pt x="10818545" y="5100953"/>
                </a:lnTo>
                <a:lnTo>
                  <a:pt x="10758219" y="5093015"/>
                </a:lnTo>
                <a:lnTo>
                  <a:pt x="10705831" y="5081903"/>
                </a:lnTo>
                <a:lnTo>
                  <a:pt x="10659795" y="5067615"/>
                </a:lnTo>
                <a:lnTo>
                  <a:pt x="10618519" y="5051740"/>
                </a:lnTo>
                <a:lnTo>
                  <a:pt x="10582007" y="5032690"/>
                </a:lnTo>
                <a:lnTo>
                  <a:pt x="10543907" y="5013640"/>
                </a:lnTo>
                <a:lnTo>
                  <a:pt x="10505807" y="4994590"/>
                </a:lnTo>
                <a:lnTo>
                  <a:pt x="10469295" y="4978715"/>
                </a:lnTo>
                <a:lnTo>
                  <a:pt x="10428019" y="4962840"/>
                </a:lnTo>
                <a:lnTo>
                  <a:pt x="10381981" y="4946965"/>
                </a:lnTo>
                <a:lnTo>
                  <a:pt x="10329595" y="4935853"/>
                </a:lnTo>
                <a:lnTo>
                  <a:pt x="10269269" y="4929503"/>
                </a:lnTo>
                <a:lnTo>
                  <a:pt x="10201007" y="4926328"/>
                </a:lnTo>
                <a:lnTo>
                  <a:pt x="10132745" y="4929503"/>
                </a:lnTo>
                <a:lnTo>
                  <a:pt x="10072419" y="4935853"/>
                </a:lnTo>
                <a:lnTo>
                  <a:pt x="10020031" y="4946965"/>
                </a:lnTo>
                <a:lnTo>
                  <a:pt x="9973995" y="4962840"/>
                </a:lnTo>
                <a:lnTo>
                  <a:pt x="9932719" y="4978715"/>
                </a:lnTo>
                <a:lnTo>
                  <a:pt x="9896207" y="4994590"/>
                </a:lnTo>
                <a:lnTo>
                  <a:pt x="9820007" y="5032690"/>
                </a:lnTo>
                <a:lnTo>
                  <a:pt x="9783495" y="5051740"/>
                </a:lnTo>
                <a:lnTo>
                  <a:pt x="9742219" y="5067615"/>
                </a:lnTo>
                <a:lnTo>
                  <a:pt x="9696181" y="5081903"/>
                </a:lnTo>
                <a:lnTo>
                  <a:pt x="9643795" y="5093015"/>
                </a:lnTo>
                <a:lnTo>
                  <a:pt x="9583469" y="5100953"/>
                </a:lnTo>
                <a:lnTo>
                  <a:pt x="9515207" y="5102540"/>
                </a:lnTo>
                <a:lnTo>
                  <a:pt x="9446945" y="5100953"/>
                </a:lnTo>
                <a:lnTo>
                  <a:pt x="9386619" y="5093015"/>
                </a:lnTo>
                <a:lnTo>
                  <a:pt x="9334231" y="5081903"/>
                </a:lnTo>
                <a:lnTo>
                  <a:pt x="9288195" y="5067615"/>
                </a:lnTo>
                <a:lnTo>
                  <a:pt x="9246919" y="5051740"/>
                </a:lnTo>
                <a:lnTo>
                  <a:pt x="9210407" y="5032690"/>
                </a:lnTo>
                <a:lnTo>
                  <a:pt x="9172307" y="5013640"/>
                </a:lnTo>
                <a:lnTo>
                  <a:pt x="9134207" y="4994590"/>
                </a:lnTo>
                <a:lnTo>
                  <a:pt x="9097695" y="4978715"/>
                </a:lnTo>
                <a:lnTo>
                  <a:pt x="9056419" y="4962840"/>
                </a:lnTo>
                <a:lnTo>
                  <a:pt x="9010381" y="4946965"/>
                </a:lnTo>
                <a:lnTo>
                  <a:pt x="8957995" y="4935853"/>
                </a:lnTo>
                <a:lnTo>
                  <a:pt x="8897669" y="4929503"/>
                </a:lnTo>
                <a:lnTo>
                  <a:pt x="8827819" y="4926328"/>
                </a:lnTo>
                <a:lnTo>
                  <a:pt x="8761145" y="4929503"/>
                </a:lnTo>
                <a:lnTo>
                  <a:pt x="8700819" y="4935853"/>
                </a:lnTo>
                <a:lnTo>
                  <a:pt x="8648431" y="4946965"/>
                </a:lnTo>
                <a:lnTo>
                  <a:pt x="8602395" y="4962840"/>
                </a:lnTo>
                <a:lnTo>
                  <a:pt x="8561119" y="4978715"/>
                </a:lnTo>
                <a:lnTo>
                  <a:pt x="8524607" y="4994590"/>
                </a:lnTo>
                <a:lnTo>
                  <a:pt x="8486507" y="5013640"/>
                </a:lnTo>
                <a:lnTo>
                  <a:pt x="8448407" y="5032690"/>
                </a:lnTo>
                <a:lnTo>
                  <a:pt x="8411895" y="5051740"/>
                </a:lnTo>
                <a:lnTo>
                  <a:pt x="8370620" y="5067615"/>
                </a:lnTo>
                <a:lnTo>
                  <a:pt x="8324582" y="5081903"/>
                </a:lnTo>
                <a:lnTo>
                  <a:pt x="8272195" y="5093015"/>
                </a:lnTo>
                <a:lnTo>
                  <a:pt x="8211870" y="5100953"/>
                </a:lnTo>
                <a:lnTo>
                  <a:pt x="8143607" y="5102540"/>
                </a:lnTo>
                <a:lnTo>
                  <a:pt x="8075345" y="5100953"/>
                </a:lnTo>
                <a:lnTo>
                  <a:pt x="8015020" y="5093015"/>
                </a:lnTo>
                <a:lnTo>
                  <a:pt x="7962632" y="5081903"/>
                </a:lnTo>
                <a:lnTo>
                  <a:pt x="7916595" y="5067615"/>
                </a:lnTo>
                <a:lnTo>
                  <a:pt x="7875320" y="5051740"/>
                </a:lnTo>
                <a:lnTo>
                  <a:pt x="7838807" y="5032690"/>
                </a:lnTo>
                <a:lnTo>
                  <a:pt x="7800707" y="5013640"/>
                </a:lnTo>
                <a:lnTo>
                  <a:pt x="7762607" y="4994590"/>
                </a:lnTo>
                <a:lnTo>
                  <a:pt x="7726095" y="4978715"/>
                </a:lnTo>
                <a:lnTo>
                  <a:pt x="7684820" y="4962840"/>
                </a:lnTo>
                <a:lnTo>
                  <a:pt x="7638782" y="4946965"/>
                </a:lnTo>
                <a:lnTo>
                  <a:pt x="7586395" y="4935853"/>
                </a:lnTo>
                <a:lnTo>
                  <a:pt x="7526070" y="4929503"/>
                </a:lnTo>
                <a:lnTo>
                  <a:pt x="7457807" y="4926328"/>
                </a:lnTo>
                <a:lnTo>
                  <a:pt x="7389545" y="4929503"/>
                </a:lnTo>
                <a:lnTo>
                  <a:pt x="7329220" y="4935853"/>
                </a:lnTo>
                <a:lnTo>
                  <a:pt x="7276832" y="4946965"/>
                </a:lnTo>
                <a:lnTo>
                  <a:pt x="7230795" y="4962840"/>
                </a:lnTo>
                <a:lnTo>
                  <a:pt x="7189520" y="4978715"/>
                </a:lnTo>
                <a:lnTo>
                  <a:pt x="7153007" y="4994590"/>
                </a:lnTo>
                <a:lnTo>
                  <a:pt x="7114907" y="5013640"/>
                </a:lnTo>
                <a:lnTo>
                  <a:pt x="7076807" y="5032690"/>
                </a:lnTo>
                <a:lnTo>
                  <a:pt x="7040295" y="5051740"/>
                </a:lnTo>
                <a:lnTo>
                  <a:pt x="6999020" y="5067615"/>
                </a:lnTo>
                <a:lnTo>
                  <a:pt x="6952982" y="5081903"/>
                </a:lnTo>
                <a:lnTo>
                  <a:pt x="6900595" y="5093015"/>
                </a:lnTo>
                <a:lnTo>
                  <a:pt x="6840270" y="5100953"/>
                </a:lnTo>
                <a:lnTo>
                  <a:pt x="6781798" y="5102313"/>
                </a:lnTo>
                <a:lnTo>
                  <a:pt x="6723326" y="5100953"/>
                </a:lnTo>
                <a:lnTo>
                  <a:pt x="6663001" y="5093015"/>
                </a:lnTo>
                <a:lnTo>
                  <a:pt x="6610613" y="5081903"/>
                </a:lnTo>
                <a:lnTo>
                  <a:pt x="6564576" y="5067615"/>
                </a:lnTo>
                <a:lnTo>
                  <a:pt x="6523301" y="5051740"/>
                </a:lnTo>
                <a:lnTo>
                  <a:pt x="6486788" y="5032690"/>
                </a:lnTo>
                <a:lnTo>
                  <a:pt x="6448688" y="5013640"/>
                </a:lnTo>
                <a:lnTo>
                  <a:pt x="6410588" y="4994590"/>
                </a:lnTo>
                <a:lnTo>
                  <a:pt x="6374076" y="4978715"/>
                </a:lnTo>
                <a:lnTo>
                  <a:pt x="6332801" y="4962840"/>
                </a:lnTo>
                <a:lnTo>
                  <a:pt x="6286763" y="4946965"/>
                </a:lnTo>
                <a:lnTo>
                  <a:pt x="6234376" y="4935853"/>
                </a:lnTo>
                <a:lnTo>
                  <a:pt x="6174051" y="4929503"/>
                </a:lnTo>
                <a:lnTo>
                  <a:pt x="6105788" y="4926328"/>
                </a:lnTo>
                <a:lnTo>
                  <a:pt x="6095998" y="4926783"/>
                </a:lnTo>
                <a:lnTo>
                  <a:pt x="6086208" y="4926328"/>
                </a:lnTo>
                <a:lnTo>
                  <a:pt x="6017946" y="4929503"/>
                </a:lnTo>
                <a:lnTo>
                  <a:pt x="5957620" y="4935853"/>
                </a:lnTo>
                <a:lnTo>
                  <a:pt x="5905233" y="4946965"/>
                </a:lnTo>
                <a:lnTo>
                  <a:pt x="5859195" y="4962840"/>
                </a:lnTo>
                <a:lnTo>
                  <a:pt x="5817920" y="4978715"/>
                </a:lnTo>
                <a:lnTo>
                  <a:pt x="5781407" y="4994590"/>
                </a:lnTo>
                <a:lnTo>
                  <a:pt x="5743307" y="5013640"/>
                </a:lnTo>
                <a:lnTo>
                  <a:pt x="5705208" y="5032690"/>
                </a:lnTo>
                <a:lnTo>
                  <a:pt x="5668695" y="5051740"/>
                </a:lnTo>
                <a:lnTo>
                  <a:pt x="5627420" y="5067615"/>
                </a:lnTo>
                <a:lnTo>
                  <a:pt x="5581382" y="5081903"/>
                </a:lnTo>
                <a:lnTo>
                  <a:pt x="5528995" y="5093015"/>
                </a:lnTo>
                <a:lnTo>
                  <a:pt x="5468670" y="5100953"/>
                </a:lnTo>
                <a:lnTo>
                  <a:pt x="5410198" y="5102313"/>
                </a:lnTo>
                <a:lnTo>
                  <a:pt x="5351726" y="5100953"/>
                </a:lnTo>
                <a:lnTo>
                  <a:pt x="5291400" y="5093015"/>
                </a:lnTo>
                <a:lnTo>
                  <a:pt x="5239013" y="5081903"/>
                </a:lnTo>
                <a:lnTo>
                  <a:pt x="5192976" y="5067615"/>
                </a:lnTo>
                <a:lnTo>
                  <a:pt x="5151700" y="5051740"/>
                </a:lnTo>
                <a:lnTo>
                  <a:pt x="5115188" y="5032690"/>
                </a:lnTo>
                <a:lnTo>
                  <a:pt x="5077089" y="5013640"/>
                </a:lnTo>
                <a:lnTo>
                  <a:pt x="5038988" y="4994590"/>
                </a:lnTo>
                <a:lnTo>
                  <a:pt x="5002476" y="4978715"/>
                </a:lnTo>
                <a:lnTo>
                  <a:pt x="4961200" y="4962840"/>
                </a:lnTo>
                <a:lnTo>
                  <a:pt x="4915164" y="4946965"/>
                </a:lnTo>
                <a:lnTo>
                  <a:pt x="4862776" y="4935853"/>
                </a:lnTo>
                <a:lnTo>
                  <a:pt x="4802452" y="4929503"/>
                </a:lnTo>
                <a:lnTo>
                  <a:pt x="4734188" y="4926328"/>
                </a:lnTo>
                <a:lnTo>
                  <a:pt x="4665927" y="4929503"/>
                </a:lnTo>
                <a:lnTo>
                  <a:pt x="4605601" y="4935853"/>
                </a:lnTo>
                <a:lnTo>
                  <a:pt x="4553214" y="4946965"/>
                </a:lnTo>
                <a:lnTo>
                  <a:pt x="4507176" y="4962840"/>
                </a:lnTo>
                <a:lnTo>
                  <a:pt x="4465901" y="4978715"/>
                </a:lnTo>
                <a:lnTo>
                  <a:pt x="4429388" y="4994590"/>
                </a:lnTo>
                <a:lnTo>
                  <a:pt x="4353188" y="5032690"/>
                </a:lnTo>
                <a:lnTo>
                  <a:pt x="4316676" y="5051740"/>
                </a:lnTo>
                <a:lnTo>
                  <a:pt x="4275401" y="5067615"/>
                </a:lnTo>
                <a:lnTo>
                  <a:pt x="4229363" y="5081903"/>
                </a:lnTo>
                <a:lnTo>
                  <a:pt x="4176976" y="5093015"/>
                </a:lnTo>
                <a:lnTo>
                  <a:pt x="4116651" y="5100953"/>
                </a:lnTo>
                <a:lnTo>
                  <a:pt x="4048388" y="5102540"/>
                </a:lnTo>
                <a:lnTo>
                  <a:pt x="3980126" y="5100953"/>
                </a:lnTo>
                <a:lnTo>
                  <a:pt x="3919801" y="5093015"/>
                </a:lnTo>
                <a:lnTo>
                  <a:pt x="3867413" y="5081903"/>
                </a:lnTo>
                <a:lnTo>
                  <a:pt x="3821376" y="5067615"/>
                </a:lnTo>
                <a:lnTo>
                  <a:pt x="3780101" y="5051740"/>
                </a:lnTo>
                <a:lnTo>
                  <a:pt x="3743588" y="5032690"/>
                </a:lnTo>
                <a:lnTo>
                  <a:pt x="3705488" y="5013640"/>
                </a:lnTo>
                <a:lnTo>
                  <a:pt x="3667388" y="4994590"/>
                </a:lnTo>
                <a:lnTo>
                  <a:pt x="3630876" y="4978715"/>
                </a:lnTo>
                <a:lnTo>
                  <a:pt x="3589601" y="4962840"/>
                </a:lnTo>
                <a:lnTo>
                  <a:pt x="3543563" y="4946965"/>
                </a:lnTo>
                <a:lnTo>
                  <a:pt x="3491176" y="4935853"/>
                </a:lnTo>
                <a:lnTo>
                  <a:pt x="3430851" y="4929503"/>
                </a:lnTo>
                <a:lnTo>
                  <a:pt x="3361001" y="4926328"/>
                </a:lnTo>
                <a:lnTo>
                  <a:pt x="3294326" y="4929503"/>
                </a:lnTo>
                <a:lnTo>
                  <a:pt x="3234001" y="4935853"/>
                </a:lnTo>
                <a:lnTo>
                  <a:pt x="3181613" y="4946965"/>
                </a:lnTo>
                <a:lnTo>
                  <a:pt x="3135576" y="4962840"/>
                </a:lnTo>
                <a:lnTo>
                  <a:pt x="3094301" y="4978715"/>
                </a:lnTo>
                <a:lnTo>
                  <a:pt x="3057788" y="4994590"/>
                </a:lnTo>
                <a:lnTo>
                  <a:pt x="3019688" y="5013640"/>
                </a:lnTo>
                <a:lnTo>
                  <a:pt x="2981588" y="5032690"/>
                </a:lnTo>
                <a:lnTo>
                  <a:pt x="2945076" y="5051740"/>
                </a:lnTo>
                <a:lnTo>
                  <a:pt x="2903801" y="5067615"/>
                </a:lnTo>
                <a:lnTo>
                  <a:pt x="2857763" y="5081903"/>
                </a:lnTo>
                <a:lnTo>
                  <a:pt x="2805376" y="5093015"/>
                </a:lnTo>
                <a:lnTo>
                  <a:pt x="2745051" y="5100953"/>
                </a:lnTo>
                <a:lnTo>
                  <a:pt x="2676788" y="5102540"/>
                </a:lnTo>
                <a:lnTo>
                  <a:pt x="2608526" y="5100953"/>
                </a:lnTo>
                <a:lnTo>
                  <a:pt x="2548201" y="5093015"/>
                </a:lnTo>
                <a:lnTo>
                  <a:pt x="2495813" y="5081903"/>
                </a:lnTo>
                <a:lnTo>
                  <a:pt x="2449776" y="5067615"/>
                </a:lnTo>
                <a:lnTo>
                  <a:pt x="2408501" y="5051740"/>
                </a:lnTo>
                <a:lnTo>
                  <a:pt x="2371988" y="5032690"/>
                </a:lnTo>
                <a:lnTo>
                  <a:pt x="2333888" y="5013640"/>
                </a:lnTo>
                <a:lnTo>
                  <a:pt x="2295788" y="4994590"/>
                </a:lnTo>
                <a:lnTo>
                  <a:pt x="2259276" y="4978715"/>
                </a:lnTo>
                <a:lnTo>
                  <a:pt x="2218001" y="4962840"/>
                </a:lnTo>
                <a:lnTo>
                  <a:pt x="2171963" y="4946965"/>
                </a:lnTo>
                <a:lnTo>
                  <a:pt x="2119576" y="4935853"/>
                </a:lnTo>
                <a:lnTo>
                  <a:pt x="2059251" y="4929503"/>
                </a:lnTo>
                <a:lnTo>
                  <a:pt x="1990988" y="4926328"/>
                </a:lnTo>
                <a:lnTo>
                  <a:pt x="1922726" y="4929503"/>
                </a:lnTo>
                <a:lnTo>
                  <a:pt x="1862401" y="4935853"/>
                </a:lnTo>
                <a:lnTo>
                  <a:pt x="1810013" y="4946965"/>
                </a:lnTo>
                <a:lnTo>
                  <a:pt x="1763976" y="4962840"/>
                </a:lnTo>
                <a:lnTo>
                  <a:pt x="1722701" y="4978715"/>
                </a:lnTo>
                <a:lnTo>
                  <a:pt x="1686188" y="4994590"/>
                </a:lnTo>
                <a:lnTo>
                  <a:pt x="1648088" y="5013640"/>
                </a:lnTo>
                <a:lnTo>
                  <a:pt x="1609988" y="5032690"/>
                </a:lnTo>
                <a:lnTo>
                  <a:pt x="1573476" y="5051740"/>
                </a:lnTo>
                <a:lnTo>
                  <a:pt x="1532201" y="5067615"/>
                </a:lnTo>
                <a:lnTo>
                  <a:pt x="1486163" y="5081903"/>
                </a:lnTo>
                <a:lnTo>
                  <a:pt x="1433776" y="5093015"/>
                </a:lnTo>
                <a:lnTo>
                  <a:pt x="1373451" y="5100953"/>
                </a:lnTo>
                <a:lnTo>
                  <a:pt x="1305188" y="5102540"/>
                </a:lnTo>
                <a:lnTo>
                  <a:pt x="1236926" y="5100953"/>
                </a:lnTo>
                <a:lnTo>
                  <a:pt x="1176601" y="5093015"/>
                </a:lnTo>
                <a:lnTo>
                  <a:pt x="1124213" y="5081903"/>
                </a:lnTo>
                <a:lnTo>
                  <a:pt x="1078176" y="5067615"/>
                </a:lnTo>
                <a:lnTo>
                  <a:pt x="1036901" y="5051740"/>
                </a:lnTo>
                <a:lnTo>
                  <a:pt x="1000388" y="5032690"/>
                </a:lnTo>
                <a:lnTo>
                  <a:pt x="962288" y="5013640"/>
                </a:lnTo>
                <a:lnTo>
                  <a:pt x="924188" y="4994590"/>
                </a:lnTo>
                <a:lnTo>
                  <a:pt x="887676" y="4978715"/>
                </a:lnTo>
                <a:lnTo>
                  <a:pt x="846401" y="4962840"/>
                </a:lnTo>
                <a:lnTo>
                  <a:pt x="800363" y="4946965"/>
                </a:lnTo>
                <a:lnTo>
                  <a:pt x="747976" y="4935853"/>
                </a:lnTo>
                <a:lnTo>
                  <a:pt x="687651" y="4929503"/>
                </a:lnTo>
                <a:lnTo>
                  <a:pt x="619388" y="4926328"/>
                </a:lnTo>
                <a:lnTo>
                  <a:pt x="551126" y="4929503"/>
                </a:lnTo>
                <a:lnTo>
                  <a:pt x="490801" y="4935853"/>
                </a:lnTo>
                <a:lnTo>
                  <a:pt x="438413" y="4946965"/>
                </a:lnTo>
                <a:lnTo>
                  <a:pt x="392376" y="4962840"/>
                </a:lnTo>
                <a:lnTo>
                  <a:pt x="351101" y="4978715"/>
                </a:lnTo>
                <a:lnTo>
                  <a:pt x="314588" y="4994590"/>
                </a:lnTo>
                <a:lnTo>
                  <a:pt x="276488" y="5013640"/>
                </a:lnTo>
                <a:lnTo>
                  <a:pt x="238388" y="5032690"/>
                </a:lnTo>
                <a:lnTo>
                  <a:pt x="201876" y="5051740"/>
                </a:lnTo>
                <a:lnTo>
                  <a:pt x="160601" y="5067615"/>
                </a:lnTo>
                <a:lnTo>
                  <a:pt x="114563" y="5081903"/>
                </a:lnTo>
                <a:lnTo>
                  <a:pt x="62176" y="5093015"/>
                </a:lnTo>
                <a:lnTo>
                  <a:pt x="1851" y="5100953"/>
                </a:lnTo>
                <a:lnTo>
                  <a:pt x="0" y="510099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2" name="Titel 1">
            <a:extLst>
              <a:ext uri="{FF2B5EF4-FFF2-40B4-BE49-F238E27FC236}">
                <a16:creationId xmlns:a16="http://schemas.microsoft.com/office/drawing/2014/main" id="{01F21AC3-3C4C-11C2-6634-E6B1A824F1FF}"/>
              </a:ext>
            </a:extLst>
          </p:cNvPr>
          <p:cNvSpPr>
            <a:spLocks noGrp="1"/>
          </p:cNvSpPr>
          <p:nvPr>
            <p:ph type="title"/>
          </p:nvPr>
        </p:nvSpPr>
        <p:spPr>
          <a:xfrm>
            <a:off x="1580257" y="864911"/>
            <a:ext cx="9031484" cy="3467282"/>
          </a:xfrm>
        </p:spPr>
        <p:txBody>
          <a:bodyPr vert="horz" lIns="91440" tIns="45720" rIns="91440" bIns="45720" rtlCol="0" anchor="ctr">
            <a:normAutofit/>
          </a:bodyPr>
          <a:lstStyle/>
          <a:p>
            <a:pPr algn="ctr"/>
            <a:r>
              <a:rPr lang="en-US" sz="8800" kern="1200">
                <a:solidFill>
                  <a:schemeClr val="tx1"/>
                </a:solidFill>
                <a:latin typeface="+mj-lt"/>
                <a:ea typeface="+mj-ea"/>
                <a:cs typeface="+mj-cs"/>
              </a:rPr>
              <a:t>Was ist Lernengagement?</a:t>
            </a:r>
          </a:p>
        </p:txBody>
      </p:sp>
      <p:sp>
        <p:nvSpPr>
          <p:cNvPr id="14" name="Freeform: Shape 13">
            <a:extLst>
              <a:ext uri="{FF2B5EF4-FFF2-40B4-BE49-F238E27FC236}">
                <a16:creationId xmlns:a16="http://schemas.microsoft.com/office/drawing/2014/main" id="{98C1887B-FB03-4296-8352-8CFA0080F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926330"/>
            <a:ext cx="12191996" cy="320591"/>
          </a:xfrm>
          <a:custGeom>
            <a:avLst/>
            <a:gdLst>
              <a:gd name="connsiteX0" fmla="*/ 619389 w 12191996"/>
              <a:gd name="connsiteY0" fmla="*/ 0 h 320591"/>
              <a:gd name="connsiteX1" fmla="*/ 687652 w 12191996"/>
              <a:gd name="connsiteY1" fmla="*/ 3175 h 320591"/>
              <a:gd name="connsiteX2" fmla="*/ 747977 w 12191996"/>
              <a:gd name="connsiteY2" fmla="*/ 9525 h 320591"/>
              <a:gd name="connsiteX3" fmla="*/ 800364 w 12191996"/>
              <a:gd name="connsiteY3" fmla="*/ 20637 h 320591"/>
              <a:gd name="connsiteX4" fmla="*/ 846402 w 12191996"/>
              <a:gd name="connsiteY4" fmla="*/ 36512 h 320591"/>
              <a:gd name="connsiteX5" fmla="*/ 887677 w 12191996"/>
              <a:gd name="connsiteY5" fmla="*/ 52387 h 320591"/>
              <a:gd name="connsiteX6" fmla="*/ 924189 w 12191996"/>
              <a:gd name="connsiteY6" fmla="*/ 68262 h 320591"/>
              <a:gd name="connsiteX7" fmla="*/ 962289 w 12191996"/>
              <a:gd name="connsiteY7" fmla="*/ 87312 h 320591"/>
              <a:gd name="connsiteX8" fmla="*/ 1000389 w 12191996"/>
              <a:gd name="connsiteY8" fmla="*/ 106362 h 320591"/>
              <a:gd name="connsiteX9" fmla="*/ 1036902 w 12191996"/>
              <a:gd name="connsiteY9" fmla="*/ 125412 h 320591"/>
              <a:gd name="connsiteX10" fmla="*/ 1078177 w 12191996"/>
              <a:gd name="connsiteY10" fmla="*/ 141287 h 320591"/>
              <a:gd name="connsiteX11" fmla="*/ 1124214 w 12191996"/>
              <a:gd name="connsiteY11" fmla="*/ 155575 h 320591"/>
              <a:gd name="connsiteX12" fmla="*/ 1176602 w 12191996"/>
              <a:gd name="connsiteY12" fmla="*/ 166687 h 320591"/>
              <a:gd name="connsiteX13" fmla="*/ 1236927 w 12191996"/>
              <a:gd name="connsiteY13" fmla="*/ 174625 h 320591"/>
              <a:gd name="connsiteX14" fmla="*/ 1305189 w 12191996"/>
              <a:gd name="connsiteY14" fmla="*/ 176212 h 320591"/>
              <a:gd name="connsiteX15" fmla="*/ 1373452 w 12191996"/>
              <a:gd name="connsiteY15" fmla="*/ 174625 h 320591"/>
              <a:gd name="connsiteX16" fmla="*/ 1433777 w 12191996"/>
              <a:gd name="connsiteY16" fmla="*/ 166687 h 320591"/>
              <a:gd name="connsiteX17" fmla="*/ 1486164 w 12191996"/>
              <a:gd name="connsiteY17" fmla="*/ 155575 h 320591"/>
              <a:gd name="connsiteX18" fmla="*/ 1532202 w 12191996"/>
              <a:gd name="connsiteY18" fmla="*/ 141287 h 320591"/>
              <a:gd name="connsiteX19" fmla="*/ 1573477 w 12191996"/>
              <a:gd name="connsiteY19" fmla="*/ 125412 h 320591"/>
              <a:gd name="connsiteX20" fmla="*/ 1609989 w 12191996"/>
              <a:gd name="connsiteY20" fmla="*/ 106362 h 320591"/>
              <a:gd name="connsiteX21" fmla="*/ 1648089 w 12191996"/>
              <a:gd name="connsiteY21" fmla="*/ 87312 h 320591"/>
              <a:gd name="connsiteX22" fmla="*/ 1686189 w 12191996"/>
              <a:gd name="connsiteY22" fmla="*/ 68262 h 320591"/>
              <a:gd name="connsiteX23" fmla="*/ 1722702 w 12191996"/>
              <a:gd name="connsiteY23" fmla="*/ 52387 h 320591"/>
              <a:gd name="connsiteX24" fmla="*/ 1763977 w 12191996"/>
              <a:gd name="connsiteY24" fmla="*/ 36512 h 320591"/>
              <a:gd name="connsiteX25" fmla="*/ 1810014 w 12191996"/>
              <a:gd name="connsiteY25" fmla="*/ 20637 h 320591"/>
              <a:gd name="connsiteX26" fmla="*/ 1862402 w 12191996"/>
              <a:gd name="connsiteY26" fmla="*/ 9525 h 320591"/>
              <a:gd name="connsiteX27" fmla="*/ 1922727 w 12191996"/>
              <a:gd name="connsiteY27" fmla="*/ 3175 h 320591"/>
              <a:gd name="connsiteX28" fmla="*/ 1990989 w 12191996"/>
              <a:gd name="connsiteY28" fmla="*/ 0 h 320591"/>
              <a:gd name="connsiteX29" fmla="*/ 2059252 w 12191996"/>
              <a:gd name="connsiteY29" fmla="*/ 3175 h 320591"/>
              <a:gd name="connsiteX30" fmla="*/ 2119577 w 12191996"/>
              <a:gd name="connsiteY30" fmla="*/ 9525 h 320591"/>
              <a:gd name="connsiteX31" fmla="*/ 2171964 w 12191996"/>
              <a:gd name="connsiteY31" fmla="*/ 20637 h 320591"/>
              <a:gd name="connsiteX32" fmla="*/ 2218002 w 12191996"/>
              <a:gd name="connsiteY32" fmla="*/ 36512 h 320591"/>
              <a:gd name="connsiteX33" fmla="*/ 2259277 w 12191996"/>
              <a:gd name="connsiteY33" fmla="*/ 52387 h 320591"/>
              <a:gd name="connsiteX34" fmla="*/ 2295789 w 12191996"/>
              <a:gd name="connsiteY34" fmla="*/ 68262 h 320591"/>
              <a:gd name="connsiteX35" fmla="*/ 2333889 w 12191996"/>
              <a:gd name="connsiteY35" fmla="*/ 87312 h 320591"/>
              <a:gd name="connsiteX36" fmla="*/ 2371989 w 12191996"/>
              <a:gd name="connsiteY36" fmla="*/ 106362 h 320591"/>
              <a:gd name="connsiteX37" fmla="*/ 2408502 w 12191996"/>
              <a:gd name="connsiteY37" fmla="*/ 125412 h 320591"/>
              <a:gd name="connsiteX38" fmla="*/ 2449777 w 12191996"/>
              <a:gd name="connsiteY38" fmla="*/ 141287 h 320591"/>
              <a:gd name="connsiteX39" fmla="*/ 2495814 w 12191996"/>
              <a:gd name="connsiteY39" fmla="*/ 155575 h 320591"/>
              <a:gd name="connsiteX40" fmla="*/ 2548202 w 12191996"/>
              <a:gd name="connsiteY40" fmla="*/ 166687 h 320591"/>
              <a:gd name="connsiteX41" fmla="*/ 2608527 w 12191996"/>
              <a:gd name="connsiteY41" fmla="*/ 174625 h 320591"/>
              <a:gd name="connsiteX42" fmla="*/ 2676789 w 12191996"/>
              <a:gd name="connsiteY42" fmla="*/ 176212 h 320591"/>
              <a:gd name="connsiteX43" fmla="*/ 2745052 w 12191996"/>
              <a:gd name="connsiteY43" fmla="*/ 174625 h 320591"/>
              <a:gd name="connsiteX44" fmla="*/ 2805377 w 12191996"/>
              <a:gd name="connsiteY44" fmla="*/ 166687 h 320591"/>
              <a:gd name="connsiteX45" fmla="*/ 2857764 w 12191996"/>
              <a:gd name="connsiteY45" fmla="*/ 155575 h 320591"/>
              <a:gd name="connsiteX46" fmla="*/ 2903802 w 12191996"/>
              <a:gd name="connsiteY46" fmla="*/ 141287 h 320591"/>
              <a:gd name="connsiteX47" fmla="*/ 2945077 w 12191996"/>
              <a:gd name="connsiteY47" fmla="*/ 125412 h 320591"/>
              <a:gd name="connsiteX48" fmla="*/ 2981589 w 12191996"/>
              <a:gd name="connsiteY48" fmla="*/ 106362 h 320591"/>
              <a:gd name="connsiteX49" fmla="*/ 3019689 w 12191996"/>
              <a:gd name="connsiteY49" fmla="*/ 87312 h 320591"/>
              <a:gd name="connsiteX50" fmla="*/ 3057789 w 12191996"/>
              <a:gd name="connsiteY50" fmla="*/ 68262 h 320591"/>
              <a:gd name="connsiteX51" fmla="*/ 3094302 w 12191996"/>
              <a:gd name="connsiteY51" fmla="*/ 52387 h 320591"/>
              <a:gd name="connsiteX52" fmla="*/ 3135577 w 12191996"/>
              <a:gd name="connsiteY52" fmla="*/ 36512 h 320591"/>
              <a:gd name="connsiteX53" fmla="*/ 3181614 w 12191996"/>
              <a:gd name="connsiteY53" fmla="*/ 20637 h 320591"/>
              <a:gd name="connsiteX54" fmla="*/ 3234002 w 12191996"/>
              <a:gd name="connsiteY54" fmla="*/ 9525 h 320591"/>
              <a:gd name="connsiteX55" fmla="*/ 3294327 w 12191996"/>
              <a:gd name="connsiteY55" fmla="*/ 3175 h 320591"/>
              <a:gd name="connsiteX56" fmla="*/ 3361002 w 12191996"/>
              <a:gd name="connsiteY56" fmla="*/ 0 h 320591"/>
              <a:gd name="connsiteX57" fmla="*/ 3430852 w 12191996"/>
              <a:gd name="connsiteY57" fmla="*/ 3175 h 320591"/>
              <a:gd name="connsiteX58" fmla="*/ 3491177 w 12191996"/>
              <a:gd name="connsiteY58" fmla="*/ 9525 h 320591"/>
              <a:gd name="connsiteX59" fmla="*/ 3543564 w 12191996"/>
              <a:gd name="connsiteY59" fmla="*/ 20637 h 320591"/>
              <a:gd name="connsiteX60" fmla="*/ 3589602 w 12191996"/>
              <a:gd name="connsiteY60" fmla="*/ 36512 h 320591"/>
              <a:gd name="connsiteX61" fmla="*/ 3630877 w 12191996"/>
              <a:gd name="connsiteY61" fmla="*/ 52387 h 320591"/>
              <a:gd name="connsiteX62" fmla="*/ 3667389 w 12191996"/>
              <a:gd name="connsiteY62" fmla="*/ 68262 h 320591"/>
              <a:gd name="connsiteX63" fmla="*/ 3705489 w 12191996"/>
              <a:gd name="connsiteY63" fmla="*/ 87312 h 320591"/>
              <a:gd name="connsiteX64" fmla="*/ 3743589 w 12191996"/>
              <a:gd name="connsiteY64" fmla="*/ 106362 h 320591"/>
              <a:gd name="connsiteX65" fmla="*/ 3780102 w 12191996"/>
              <a:gd name="connsiteY65" fmla="*/ 125412 h 320591"/>
              <a:gd name="connsiteX66" fmla="*/ 3821377 w 12191996"/>
              <a:gd name="connsiteY66" fmla="*/ 141287 h 320591"/>
              <a:gd name="connsiteX67" fmla="*/ 3867414 w 12191996"/>
              <a:gd name="connsiteY67" fmla="*/ 155575 h 320591"/>
              <a:gd name="connsiteX68" fmla="*/ 3919802 w 12191996"/>
              <a:gd name="connsiteY68" fmla="*/ 166687 h 320591"/>
              <a:gd name="connsiteX69" fmla="*/ 3980127 w 12191996"/>
              <a:gd name="connsiteY69" fmla="*/ 174625 h 320591"/>
              <a:gd name="connsiteX70" fmla="*/ 4048389 w 12191996"/>
              <a:gd name="connsiteY70" fmla="*/ 176212 h 320591"/>
              <a:gd name="connsiteX71" fmla="*/ 4116652 w 12191996"/>
              <a:gd name="connsiteY71" fmla="*/ 174625 h 320591"/>
              <a:gd name="connsiteX72" fmla="*/ 4176977 w 12191996"/>
              <a:gd name="connsiteY72" fmla="*/ 166687 h 320591"/>
              <a:gd name="connsiteX73" fmla="*/ 4229364 w 12191996"/>
              <a:gd name="connsiteY73" fmla="*/ 155575 h 320591"/>
              <a:gd name="connsiteX74" fmla="*/ 4275402 w 12191996"/>
              <a:gd name="connsiteY74" fmla="*/ 141287 h 320591"/>
              <a:gd name="connsiteX75" fmla="*/ 4316677 w 12191996"/>
              <a:gd name="connsiteY75" fmla="*/ 125412 h 320591"/>
              <a:gd name="connsiteX76" fmla="*/ 4353189 w 12191996"/>
              <a:gd name="connsiteY76" fmla="*/ 106362 h 320591"/>
              <a:gd name="connsiteX77" fmla="*/ 4429389 w 12191996"/>
              <a:gd name="connsiteY77" fmla="*/ 68262 h 320591"/>
              <a:gd name="connsiteX78" fmla="*/ 4465902 w 12191996"/>
              <a:gd name="connsiteY78" fmla="*/ 52387 h 320591"/>
              <a:gd name="connsiteX79" fmla="*/ 4507177 w 12191996"/>
              <a:gd name="connsiteY79" fmla="*/ 36512 h 320591"/>
              <a:gd name="connsiteX80" fmla="*/ 4553215 w 12191996"/>
              <a:gd name="connsiteY80" fmla="*/ 20637 h 320591"/>
              <a:gd name="connsiteX81" fmla="*/ 4605602 w 12191996"/>
              <a:gd name="connsiteY81" fmla="*/ 9525 h 320591"/>
              <a:gd name="connsiteX82" fmla="*/ 4665928 w 12191996"/>
              <a:gd name="connsiteY82" fmla="*/ 3175 h 320591"/>
              <a:gd name="connsiteX83" fmla="*/ 4734189 w 12191996"/>
              <a:gd name="connsiteY83" fmla="*/ 0 h 320591"/>
              <a:gd name="connsiteX84" fmla="*/ 4802453 w 12191996"/>
              <a:gd name="connsiteY84" fmla="*/ 3175 h 320591"/>
              <a:gd name="connsiteX85" fmla="*/ 4862777 w 12191996"/>
              <a:gd name="connsiteY85" fmla="*/ 9525 h 320591"/>
              <a:gd name="connsiteX86" fmla="*/ 4915165 w 12191996"/>
              <a:gd name="connsiteY86" fmla="*/ 20637 h 320591"/>
              <a:gd name="connsiteX87" fmla="*/ 4961201 w 12191996"/>
              <a:gd name="connsiteY87" fmla="*/ 36512 h 320591"/>
              <a:gd name="connsiteX88" fmla="*/ 5002477 w 12191996"/>
              <a:gd name="connsiteY88" fmla="*/ 52387 h 320591"/>
              <a:gd name="connsiteX89" fmla="*/ 5038989 w 12191996"/>
              <a:gd name="connsiteY89" fmla="*/ 68262 h 320591"/>
              <a:gd name="connsiteX90" fmla="*/ 5077090 w 12191996"/>
              <a:gd name="connsiteY90" fmla="*/ 87312 h 320591"/>
              <a:gd name="connsiteX91" fmla="*/ 5115189 w 12191996"/>
              <a:gd name="connsiteY91" fmla="*/ 106362 h 320591"/>
              <a:gd name="connsiteX92" fmla="*/ 5151701 w 12191996"/>
              <a:gd name="connsiteY92" fmla="*/ 125412 h 320591"/>
              <a:gd name="connsiteX93" fmla="*/ 5192977 w 12191996"/>
              <a:gd name="connsiteY93" fmla="*/ 141287 h 320591"/>
              <a:gd name="connsiteX94" fmla="*/ 5239014 w 12191996"/>
              <a:gd name="connsiteY94" fmla="*/ 155575 h 320591"/>
              <a:gd name="connsiteX95" fmla="*/ 5291401 w 12191996"/>
              <a:gd name="connsiteY95" fmla="*/ 166687 h 320591"/>
              <a:gd name="connsiteX96" fmla="*/ 5351727 w 12191996"/>
              <a:gd name="connsiteY96" fmla="*/ 174625 h 320591"/>
              <a:gd name="connsiteX97" fmla="*/ 5410199 w 12191996"/>
              <a:gd name="connsiteY97" fmla="*/ 175985 h 320591"/>
              <a:gd name="connsiteX98" fmla="*/ 5468671 w 12191996"/>
              <a:gd name="connsiteY98" fmla="*/ 174625 h 320591"/>
              <a:gd name="connsiteX99" fmla="*/ 5528996 w 12191996"/>
              <a:gd name="connsiteY99" fmla="*/ 166687 h 320591"/>
              <a:gd name="connsiteX100" fmla="*/ 5581383 w 12191996"/>
              <a:gd name="connsiteY100" fmla="*/ 155575 h 320591"/>
              <a:gd name="connsiteX101" fmla="*/ 5627421 w 12191996"/>
              <a:gd name="connsiteY101" fmla="*/ 141287 h 320591"/>
              <a:gd name="connsiteX102" fmla="*/ 5668696 w 12191996"/>
              <a:gd name="connsiteY102" fmla="*/ 125412 h 320591"/>
              <a:gd name="connsiteX103" fmla="*/ 5705209 w 12191996"/>
              <a:gd name="connsiteY103" fmla="*/ 106362 h 320591"/>
              <a:gd name="connsiteX104" fmla="*/ 5743308 w 12191996"/>
              <a:gd name="connsiteY104" fmla="*/ 87312 h 320591"/>
              <a:gd name="connsiteX105" fmla="*/ 5781408 w 12191996"/>
              <a:gd name="connsiteY105" fmla="*/ 68262 h 320591"/>
              <a:gd name="connsiteX106" fmla="*/ 5817921 w 12191996"/>
              <a:gd name="connsiteY106" fmla="*/ 52387 h 320591"/>
              <a:gd name="connsiteX107" fmla="*/ 5859196 w 12191996"/>
              <a:gd name="connsiteY107" fmla="*/ 36512 h 320591"/>
              <a:gd name="connsiteX108" fmla="*/ 5905234 w 12191996"/>
              <a:gd name="connsiteY108" fmla="*/ 20637 h 320591"/>
              <a:gd name="connsiteX109" fmla="*/ 5957621 w 12191996"/>
              <a:gd name="connsiteY109" fmla="*/ 9525 h 320591"/>
              <a:gd name="connsiteX110" fmla="*/ 6017947 w 12191996"/>
              <a:gd name="connsiteY110" fmla="*/ 3175 h 320591"/>
              <a:gd name="connsiteX111" fmla="*/ 6086209 w 12191996"/>
              <a:gd name="connsiteY111" fmla="*/ 0 h 320591"/>
              <a:gd name="connsiteX112" fmla="*/ 6095999 w 12191996"/>
              <a:gd name="connsiteY112" fmla="*/ 455 h 320591"/>
              <a:gd name="connsiteX113" fmla="*/ 6105789 w 12191996"/>
              <a:gd name="connsiteY113" fmla="*/ 0 h 320591"/>
              <a:gd name="connsiteX114" fmla="*/ 6174052 w 12191996"/>
              <a:gd name="connsiteY114" fmla="*/ 3175 h 320591"/>
              <a:gd name="connsiteX115" fmla="*/ 6234377 w 12191996"/>
              <a:gd name="connsiteY115" fmla="*/ 9525 h 320591"/>
              <a:gd name="connsiteX116" fmla="*/ 6286764 w 12191996"/>
              <a:gd name="connsiteY116" fmla="*/ 20637 h 320591"/>
              <a:gd name="connsiteX117" fmla="*/ 6332802 w 12191996"/>
              <a:gd name="connsiteY117" fmla="*/ 36512 h 320591"/>
              <a:gd name="connsiteX118" fmla="*/ 6374077 w 12191996"/>
              <a:gd name="connsiteY118" fmla="*/ 52387 h 320591"/>
              <a:gd name="connsiteX119" fmla="*/ 6410589 w 12191996"/>
              <a:gd name="connsiteY119" fmla="*/ 68262 h 320591"/>
              <a:gd name="connsiteX120" fmla="*/ 6448689 w 12191996"/>
              <a:gd name="connsiteY120" fmla="*/ 87312 h 320591"/>
              <a:gd name="connsiteX121" fmla="*/ 6486789 w 12191996"/>
              <a:gd name="connsiteY121" fmla="*/ 106362 h 320591"/>
              <a:gd name="connsiteX122" fmla="*/ 6523302 w 12191996"/>
              <a:gd name="connsiteY122" fmla="*/ 125412 h 320591"/>
              <a:gd name="connsiteX123" fmla="*/ 6564577 w 12191996"/>
              <a:gd name="connsiteY123" fmla="*/ 141287 h 320591"/>
              <a:gd name="connsiteX124" fmla="*/ 6610614 w 12191996"/>
              <a:gd name="connsiteY124" fmla="*/ 155575 h 320591"/>
              <a:gd name="connsiteX125" fmla="*/ 6663002 w 12191996"/>
              <a:gd name="connsiteY125" fmla="*/ 166687 h 320591"/>
              <a:gd name="connsiteX126" fmla="*/ 6723327 w 12191996"/>
              <a:gd name="connsiteY126" fmla="*/ 174625 h 320591"/>
              <a:gd name="connsiteX127" fmla="*/ 6781799 w 12191996"/>
              <a:gd name="connsiteY127" fmla="*/ 175985 h 320591"/>
              <a:gd name="connsiteX128" fmla="*/ 6840271 w 12191996"/>
              <a:gd name="connsiteY128" fmla="*/ 174625 h 320591"/>
              <a:gd name="connsiteX129" fmla="*/ 6900596 w 12191996"/>
              <a:gd name="connsiteY129" fmla="*/ 166687 h 320591"/>
              <a:gd name="connsiteX130" fmla="*/ 6952983 w 12191996"/>
              <a:gd name="connsiteY130" fmla="*/ 155575 h 320591"/>
              <a:gd name="connsiteX131" fmla="*/ 6999021 w 12191996"/>
              <a:gd name="connsiteY131" fmla="*/ 141287 h 320591"/>
              <a:gd name="connsiteX132" fmla="*/ 7040296 w 12191996"/>
              <a:gd name="connsiteY132" fmla="*/ 125412 h 320591"/>
              <a:gd name="connsiteX133" fmla="*/ 7076808 w 12191996"/>
              <a:gd name="connsiteY133" fmla="*/ 106362 h 320591"/>
              <a:gd name="connsiteX134" fmla="*/ 7114908 w 12191996"/>
              <a:gd name="connsiteY134" fmla="*/ 87312 h 320591"/>
              <a:gd name="connsiteX135" fmla="*/ 7153008 w 12191996"/>
              <a:gd name="connsiteY135" fmla="*/ 68262 h 320591"/>
              <a:gd name="connsiteX136" fmla="*/ 7189521 w 12191996"/>
              <a:gd name="connsiteY136" fmla="*/ 52387 h 320591"/>
              <a:gd name="connsiteX137" fmla="*/ 7230796 w 12191996"/>
              <a:gd name="connsiteY137" fmla="*/ 36512 h 320591"/>
              <a:gd name="connsiteX138" fmla="*/ 7276833 w 12191996"/>
              <a:gd name="connsiteY138" fmla="*/ 20637 h 320591"/>
              <a:gd name="connsiteX139" fmla="*/ 7329221 w 12191996"/>
              <a:gd name="connsiteY139" fmla="*/ 9525 h 320591"/>
              <a:gd name="connsiteX140" fmla="*/ 7389546 w 12191996"/>
              <a:gd name="connsiteY140" fmla="*/ 3175 h 320591"/>
              <a:gd name="connsiteX141" fmla="*/ 7457808 w 12191996"/>
              <a:gd name="connsiteY141" fmla="*/ 0 h 320591"/>
              <a:gd name="connsiteX142" fmla="*/ 7526071 w 12191996"/>
              <a:gd name="connsiteY142" fmla="*/ 3175 h 320591"/>
              <a:gd name="connsiteX143" fmla="*/ 7586396 w 12191996"/>
              <a:gd name="connsiteY143" fmla="*/ 9525 h 320591"/>
              <a:gd name="connsiteX144" fmla="*/ 7638783 w 12191996"/>
              <a:gd name="connsiteY144" fmla="*/ 20637 h 320591"/>
              <a:gd name="connsiteX145" fmla="*/ 7684821 w 12191996"/>
              <a:gd name="connsiteY145" fmla="*/ 36512 h 320591"/>
              <a:gd name="connsiteX146" fmla="*/ 7726096 w 12191996"/>
              <a:gd name="connsiteY146" fmla="*/ 52387 h 320591"/>
              <a:gd name="connsiteX147" fmla="*/ 7762608 w 12191996"/>
              <a:gd name="connsiteY147" fmla="*/ 68262 h 320591"/>
              <a:gd name="connsiteX148" fmla="*/ 7800708 w 12191996"/>
              <a:gd name="connsiteY148" fmla="*/ 87312 h 320591"/>
              <a:gd name="connsiteX149" fmla="*/ 7838808 w 12191996"/>
              <a:gd name="connsiteY149" fmla="*/ 106362 h 320591"/>
              <a:gd name="connsiteX150" fmla="*/ 7875321 w 12191996"/>
              <a:gd name="connsiteY150" fmla="*/ 125412 h 320591"/>
              <a:gd name="connsiteX151" fmla="*/ 7916596 w 12191996"/>
              <a:gd name="connsiteY151" fmla="*/ 141287 h 320591"/>
              <a:gd name="connsiteX152" fmla="*/ 7962633 w 12191996"/>
              <a:gd name="connsiteY152" fmla="*/ 155575 h 320591"/>
              <a:gd name="connsiteX153" fmla="*/ 8015021 w 12191996"/>
              <a:gd name="connsiteY153" fmla="*/ 166687 h 320591"/>
              <a:gd name="connsiteX154" fmla="*/ 8075346 w 12191996"/>
              <a:gd name="connsiteY154" fmla="*/ 174625 h 320591"/>
              <a:gd name="connsiteX155" fmla="*/ 8143608 w 12191996"/>
              <a:gd name="connsiteY155" fmla="*/ 176212 h 320591"/>
              <a:gd name="connsiteX156" fmla="*/ 8211871 w 12191996"/>
              <a:gd name="connsiteY156" fmla="*/ 174625 h 320591"/>
              <a:gd name="connsiteX157" fmla="*/ 8272196 w 12191996"/>
              <a:gd name="connsiteY157" fmla="*/ 166687 h 320591"/>
              <a:gd name="connsiteX158" fmla="*/ 8324583 w 12191996"/>
              <a:gd name="connsiteY158" fmla="*/ 155575 h 320591"/>
              <a:gd name="connsiteX159" fmla="*/ 8370621 w 12191996"/>
              <a:gd name="connsiteY159" fmla="*/ 141287 h 320591"/>
              <a:gd name="connsiteX160" fmla="*/ 8411896 w 12191996"/>
              <a:gd name="connsiteY160" fmla="*/ 125412 h 320591"/>
              <a:gd name="connsiteX161" fmla="*/ 8448408 w 12191996"/>
              <a:gd name="connsiteY161" fmla="*/ 106362 h 320591"/>
              <a:gd name="connsiteX162" fmla="*/ 8486508 w 12191996"/>
              <a:gd name="connsiteY162" fmla="*/ 87312 h 320591"/>
              <a:gd name="connsiteX163" fmla="*/ 8524608 w 12191996"/>
              <a:gd name="connsiteY163" fmla="*/ 68262 h 320591"/>
              <a:gd name="connsiteX164" fmla="*/ 8561120 w 12191996"/>
              <a:gd name="connsiteY164" fmla="*/ 52387 h 320591"/>
              <a:gd name="connsiteX165" fmla="*/ 8602396 w 12191996"/>
              <a:gd name="connsiteY165" fmla="*/ 36512 h 320591"/>
              <a:gd name="connsiteX166" fmla="*/ 8648432 w 12191996"/>
              <a:gd name="connsiteY166" fmla="*/ 20637 h 320591"/>
              <a:gd name="connsiteX167" fmla="*/ 8700820 w 12191996"/>
              <a:gd name="connsiteY167" fmla="*/ 9525 h 320591"/>
              <a:gd name="connsiteX168" fmla="*/ 8761146 w 12191996"/>
              <a:gd name="connsiteY168" fmla="*/ 3175 h 320591"/>
              <a:gd name="connsiteX169" fmla="*/ 8827820 w 12191996"/>
              <a:gd name="connsiteY169" fmla="*/ 0 h 320591"/>
              <a:gd name="connsiteX170" fmla="*/ 8897670 w 12191996"/>
              <a:gd name="connsiteY170" fmla="*/ 3175 h 320591"/>
              <a:gd name="connsiteX171" fmla="*/ 8957996 w 12191996"/>
              <a:gd name="connsiteY171" fmla="*/ 9525 h 320591"/>
              <a:gd name="connsiteX172" fmla="*/ 9010382 w 12191996"/>
              <a:gd name="connsiteY172" fmla="*/ 20637 h 320591"/>
              <a:gd name="connsiteX173" fmla="*/ 9056420 w 12191996"/>
              <a:gd name="connsiteY173" fmla="*/ 36512 h 320591"/>
              <a:gd name="connsiteX174" fmla="*/ 9097696 w 12191996"/>
              <a:gd name="connsiteY174" fmla="*/ 52387 h 320591"/>
              <a:gd name="connsiteX175" fmla="*/ 9134208 w 12191996"/>
              <a:gd name="connsiteY175" fmla="*/ 68262 h 320591"/>
              <a:gd name="connsiteX176" fmla="*/ 9172308 w 12191996"/>
              <a:gd name="connsiteY176" fmla="*/ 87312 h 320591"/>
              <a:gd name="connsiteX177" fmla="*/ 9210408 w 12191996"/>
              <a:gd name="connsiteY177" fmla="*/ 106362 h 320591"/>
              <a:gd name="connsiteX178" fmla="*/ 9246920 w 12191996"/>
              <a:gd name="connsiteY178" fmla="*/ 125412 h 320591"/>
              <a:gd name="connsiteX179" fmla="*/ 9288196 w 12191996"/>
              <a:gd name="connsiteY179" fmla="*/ 141287 h 320591"/>
              <a:gd name="connsiteX180" fmla="*/ 9334232 w 12191996"/>
              <a:gd name="connsiteY180" fmla="*/ 155575 h 320591"/>
              <a:gd name="connsiteX181" fmla="*/ 9386620 w 12191996"/>
              <a:gd name="connsiteY181" fmla="*/ 166687 h 320591"/>
              <a:gd name="connsiteX182" fmla="*/ 9446946 w 12191996"/>
              <a:gd name="connsiteY182" fmla="*/ 174625 h 320591"/>
              <a:gd name="connsiteX183" fmla="*/ 9515208 w 12191996"/>
              <a:gd name="connsiteY183" fmla="*/ 176212 h 320591"/>
              <a:gd name="connsiteX184" fmla="*/ 9583470 w 12191996"/>
              <a:gd name="connsiteY184" fmla="*/ 174625 h 320591"/>
              <a:gd name="connsiteX185" fmla="*/ 9643796 w 12191996"/>
              <a:gd name="connsiteY185" fmla="*/ 166687 h 320591"/>
              <a:gd name="connsiteX186" fmla="*/ 9696182 w 12191996"/>
              <a:gd name="connsiteY186" fmla="*/ 155575 h 320591"/>
              <a:gd name="connsiteX187" fmla="*/ 9742220 w 12191996"/>
              <a:gd name="connsiteY187" fmla="*/ 141287 h 320591"/>
              <a:gd name="connsiteX188" fmla="*/ 9783496 w 12191996"/>
              <a:gd name="connsiteY188" fmla="*/ 125412 h 320591"/>
              <a:gd name="connsiteX189" fmla="*/ 9820008 w 12191996"/>
              <a:gd name="connsiteY189" fmla="*/ 106362 h 320591"/>
              <a:gd name="connsiteX190" fmla="*/ 9896208 w 12191996"/>
              <a:gd name="connsiteY190" fmla="*/ 68262 h 320591"/>
              <a:gd name="connsiteX191" fmla="*/ 9932720 w 12191996"/>
              <a:gd name="connsiteY191" fmla="*/ 52387 h 320591"/>
              <a:gd name="connsiteX192" fmla="*/ 9973996 w 12191996"/>
              <a:gd name="connsiteY192" fmla="*/ 36512 h 320591"/>
              <a:gd name="connsiteX193" fmla="*/ 10020032 w 12191996"/>
              <a:gd name="connsiteY193" fmla="*/ 20637 h 320591"/>
              <a:gd name="connsiteX194" fmla="*/ 10072420 w 12191996"/>
              <a:gd name="connsiteY194" fmla="*/ 9525 h 320591"/>
              <a:gd name="connsiteX195" fmla="*/ 10132746 w 12191996"/>
              <a:gd name="connsiteY195" fmla="*/ 3175 h 320591"/>
              <a:gd name="connsiteX196" fmla="*/ 10201008 w 12191996"/>
              <a:gd name="connsiteY196" fmla="*/ 0 h 320591"/>
              <a:gd name="connsiteX197" fmla="*/ 10269270 w 12191996"/>
              <a:gd name="connsiteY197" fmla="*/ 3175 h 320591"/>
              <a:gd name="connsiteX198" fmla="*/ 10329596 w 12191996"/>
              <a:gd name="connsiteY198" fmla="*/ 9525 h 320591"/>
              <a:gd name="connsiteX199" fmla="*/ 10381982 w 12191996"/>
              <a:gd name="connsiteY199" fmla="*/ 20637 h 320591"/>
              <a:gd name="connsiteX200" fmla="*/ 10428020 w 12191996"/>
              <a:gd name="connsiteY200" fmla="*/ 36512 h 320591"/>
              <a:gd name="connsiteX201" fmla="*/ 10469296 w 12191996"/>
              <a:gd name="connsiteY201" fmla="*/ 52387 h 320591"/>
              <a:gd name="connsiteX202" fmla="*/ 10505808 w 12191996"/>
              <a:gd name="connsiteY202" fmla="*/ 68262 h 320591"/>
              <a:gd name="connsiteX203" fmla="*/ 10543908 w 12191996"/>
              <a:gd name="connsiteY203" fmla="*/ 87312 h 320591"/>
              <a:gd name="connsiteX204" fmla="*/ 10582008 w 12191996"/>
              <a:gd name="connsiteY204" fmla="*/ 106362 h 320591"/>
              <a:gd name="connsiteX205" fmla="*/ 10618520 w 12191996"/>
              <a:gd name="connsiteY205" fmla="*/ 125412 h 320591"/>
              <a:gd name="connsiteX206" fmla="*/ 10659796 w 12191996"/>
              <a:gd name="connsiteY206" fmla="*/ 141287 h 320591"/>
              <a:gd name="connsiteX207" fmla="*/ 10705832 w 12191996"/>
              <a:gd name="connsiteY207" fmla="*/ 155575 h 320591"/>
              <a:gd name="connsiteX208" fmla="*/ 10758220 w 12191996"/>
              <a:gd name="connsiteY208" fmla="*/ 166687 h 320591"/>
              <a:gd name="connsiteX209" fmla="*/ 10818546 w 12191996"/>
              <a:gd name="connsiteY209" fmla="*/ 174625 h 320591"/>
              <a:gd name="connsiteX210" fmla="*/ 10886808 w 12191996"/>
              <a:gd name="connsiteY210" fmla="*/ 176212 h 320591"/>
              <a:gd name="connsiteX211" fmla="*/ 10955070 w 12191996"/>
              <a:gd name="connsiteY211" fmla="*/ 174625 h 320591"/>
              <a:gd name="connsiteX212" fmla="*/ 11015396 w 12191996"/>
              <a:gd name="connsiteY212" fmla="*/ 166687 h 320591"/>
              <a:gd name="connsiteX213" fmla="*/ 11067782 w 12191996"/>
              <a:gd name="connsiteY213" fmla="*/ 155575 h 320591"/>
              <a:gd name="connsiteX214" fmla="*/ 11113820 w 12191996"/>
              <a:gd name="connsiteY214" fmla="*/ 141287 h 320591"/>
              <a:gd name="connsiteX215" fmla="*/ 11155096 w 12191996"/>
              <a:gd name="connsiteY215" fmla="*/ 125412 h 320591"/>
              <a:gd name="connsiteX216" fmla="*/ 11191608 w 12191996"/>
              <a:gd name="connsiteY216" fmla="*/ 106362 h 320591"/>
              <a:gd name="connsiteX217" fmla="*/ 11229708 w 12191996"/>
              <a:gd name="connsiteY217" fmla="*/ 87312 h 320591"/>
              <a:gd name="connsiteX218" fmla="*/ 11267808 w 12191996"/>
              <a:gd name="connsiteY218" fmla="*/ 68262 h 320591"/>
              <a:gd name="connsiteX219" fmla="*/ 11304320 w 12191996"/>
              <a:gd name="connsiteY219" fmla="*/ 52387 h 320591"/>
              <a:gd name="connsiteX220" fmla="*/ 11345596 w 12191996"/>
              <a:gd name="connsiteY220" fmla="*/ 36512 h 320591"/>
              <a:gd name="connsiteX221" fmla="*/ 11391632 w 12191996"/>
              <a:gd name="connsiteY221" fmla="*/ 20637 h 320591"/>
              <a:gd name="connsiteX222" fmla="*/ 11444020 w 12191996"/>
              <a:gd name="connsiteY222" fmla="*/ 9525 h 320591"/>
              <a:gd name="connsiteX223" fmla="*/ 11504346 w 12191996"/>
              <a:gd name="connsiteY223" fmla="*/ 3175 h 320591"/>
              <a:gd name="connsiteX224" fmla="*/ 11572608 w 12191996"/>
              <a:gd name="connsiteY224" fmla="*/ 0 h 320591"/>
              <a:gd name="connsiteX225" fmla="*/ 11640870 w 12191996"/>
              <a:gd name="connsiteY225" fmla="*/ 3175 h 320591"/>
              <a:gd name="connsiteX226" fmla="*/ 11701196 w 12191996"/>
              <a:gd name="connsiteY226" fmla="*/ 9525 h 320591"/>
              <a:gd name="connsiteX227" fmla="*/ 11753582 w 12191996"/>
              <a:gd name="connsiteY227" fmla="*/ 20637 h 320591"/>
              <a:gd name="connsiteX228" fmla="*/ 11799620 w 12191996"/>
              <a:gd name="connsiteY228" fmla="*/ 36512 h 320591"/>
              <a:gd name="connsiteX229" fmla="*/ 11840896 w 12191996"/>
              <a:gd name="connsiteY229" fmla="*/ 52387 h 320591"/>
              <a:gd name="connsiteX230" fmla="*/ 11877408 w 12191996"/>
              <a:gd name="connsiteY230" fmla="*/ 68262 h 320591"/>
              <a:gd name="connsiteX231" fmla="*/ 11915508 w 12191996"/>
              <a:gd name="connsiteY231" fmla="*/ 87312 h 320591"/>
              <a:gd name="connsiteX232" fmla="*/ 11953608 w 12191996"/>
              <a:gd name="connsiteY232" fmla="*/ 106362 h 320591"/>
              <a:gd name="connsiteX233" fmla="*/ 11990120 w 12191996"/>
              <a:gd name="connsiteY233" fmla="*/ 125412 h 320591"/>
              <a:gd name="connsiteX234" fmla="*/ 12031396 w 12191996"/>
              <a:gd name="connsiteY234" fmla="*/ 141287 h 320591"/>
              <a:gd name="connsiteX235" fmla="*/ 12077432 w 12191996"/>
              <a:gd name="connsiteY235" fmla="*/ 155575 h 320591"/>
              <a:gd name="connsiteX236" fmla="*/ 12129820 w 12191996"/>
              <a:gd name="connsiteY236" fmla="*/ 166688 h 320591"/>
              <a:gd name="connsiteX237" fmla="*/ 12190146 w 12191996"/>
              <a:gd name="connsiteY237" fmla="*/ 174625 h 320591"/>
              <a:gd name="connsiteX238" fmla="*/ 12191996 w 12191996"/>
              <a:gd name="connsiteY238" fmla="*/ 174668 h 320591"/>
              <a:gd name="connsiteX239" fmla="*/ 12191996 w 12191996"/>
              <a:gd name="connsiteY239" fmla="*/ 319047 h 320591"/>
              <a:gd name="connsiteX240" fmla="*/ 12190146 w 12191996"/>
              <a:gd name="connsiteY240" fmla="*/ 319004 h 320591"/>
              <a:gd name="connsiteX241" fmla="*/ 12129820 w 12191996"/>
              <a:gd name="connsiteY241" fmla="*/ 311067 h 320591"/>
              <a:gd name="connsiteX242" fmla="*/ 12077432 w 12191996"/>
              <a:gd name="connsiteY242" fmla="*/ 299954 h 320591"/>
              <a:gd name="connsiteX243" fmla="*/ 12031396 w 12191996"/>
              <a:gd name="connsiteY243" fmla="*/ 285666 h 320591"/>
              <a:gd name="connsiteX244" fmla="*/ 11990120 w 12191996"/>
              <a:gd name="connsiteY244" fmla="*/ 269791 h 320591"/>
              <a:gd name="connsiteX245" fmla="*/ 11953608 w 12191996"/>
              <a:gd name="connsiteY245" fmla="*/ 250741 h 320591"/>
              <a:gd name="connsiteX246" fmla="*/ 11915508 w 12191996"/>
              <a:gd name="connsiteY246" fmla="*/ 231691 h 320591"/>
              <a:gd name="connsiteX247" fmla="*/ 11877408 w 12191996"/>
              <a:gd name="connsiteY247" fmla="*/ 212641 h 320591"/>
              <a:gd name="connsiteX248" fmla="*/ 11840896 w 12191996"/>
              <a:gd name="connsiteY248" fmla="*/ 196766 h 320591"/>
              <a:gd name="connsiteX249" fmla="*/ 11799620 w 12191996"/>
              <a:gd name="connsiteY249" fmla="*/ 180891 h 320591"/>
              <a:gd name="connsiteX250" fmla="*/ 11753582 w 12191996"/>
              <a:gd name="connsiteY250" fmla="*/ 165016 h 320591"/>
              <a:gd name="connsiteX251" fmla="*/ 11701196 w 12191996"/>
              <a:gd name="connsiteY251" fmla="*/ 153904 h 320591"/>
              <a:gd name="connsiteX252" fmla="*/ 11640870 w 12191996"/>
              <a:gd name="connsiteY252" fmla="*/ 147554 h 320591"/>
              <a:gd name="connsiteX253" fmla="*/ 11572608 w 12191996"/>
              <a:gd name="connsiteY253" fmla="*/ 144379 h 320591"/>
              <a:gd name="connsiteX254" fmla="*/ 11504346 w 12191996"/>
              <a:gd name="connsiteY254" fmla="*/ 147554 h 320591"/>
              <a:gd name="connsiteX255" fmla="*/ 11444020 w 12191996"/>
              <a:gd name="connsiteY255" fmla="*/ 153904 h 320591"/>
              <a:gd name="connsiteX256" fmla="*/ 11391632 w 12191996"/>
              <a:gd name="connsiteY256" fmla="*/ 165016 h 320591"/>
              <a:gd name="connsiteX257" fmla="*/ 11345596 w 12191996"/>
              <a:gd name="connsiteY257" fmla="*/ 180891 h 320591"/>
              <a:gd name="connsiteX258" fmla="*/ 11304320 w 12191996"/>
              <a:gd name="connsiteY258" fmla="*/ 196766 h 320591"/>
              <a:gd name="connsiteX259" fmla="*/ 11267808 w 12191996"/>
              <a:gd name="connsiteY259" fmla="*/ 212641 h 320591"/>
              <a:gd name="connsiteX260" fmla="*/ 11229708 w 12191996"/>
              <a:gd name="connsiteY260" fmla="*/ 231691 h 320591"/>
              <a:gd name="connsiteX261" fmla="*/ 11191608 w 12191996"/>
              <a:gd name="connsiteY261" fmla="*/ 250741 h 320591"/>
              <a:gd name="connsiteX262" fmla="*/ 11155096 w 12191996"/>
              <a:gd name="connsiteY262" fmla="*/ 269791 h 320591"/>
              <a:gd name="connsiteX263" fmla="*/ 11113820 w 12191996"/>
              <a:gd name="connsiteY263" fmla="*/ 285666 h 320591"/>
              <a:gd name="connsiteX264" fmla="*/ 11067782 w 12191996"/>
              <a:gd name="connsiteY264" fmla="*/ 299954 h 320591"/>
              <a:gd name="connsiteX265" fmla="*/ 11015396 w 12191996"/>
              <a:gd name="connsiteY265" fmla="*/ 311066 h 320591"/>
              <a:gd name="connsiteX266" fmla="*/ 10955070 w 12191996"/>
              <a:gd name="connsiteY266" fmla="*/ 319004 h 320591"/>
              <a:gd name="connsiteX267" fmla="*/ 10886808 w 12191996"/>
              <a:gd name="connsiteY267" fmla="*/ 320591 h 320591"/>
              <a:gd name="connsiteX268" fmla="*/ 10818546 w 12191996"/>
              <a:gd name="connsiteY268" fmla="*/ 319004 h 320591"/>
              <a:gd name="connsiteX269" fmla="*/ 10758220 w 12191996"/>
              <a:gd name="connsiteY269" fmla="*/ 311066 h 320591"/>
              <a:gd name="connsiteX270" fmla="*/ 10705832 w 12191996"/>
              <a:gd name="connsiteY270" fmla="*/ 299954 h 320591"/>
              <a:gd name="connsiteX271" fmla="*/ 10659796 w 12191996"/>
              <a:gd name="connsiteY271" fmla="*/ 285666 h 320591"/>
              <a:gd name="connsiteX272" fmla="*/ 10618520 w 12191996"/>
              <a:gd name="connsiteY272" fmla="*/ 269791 h 320591"/>
              <a:gd name="connsiteX273" fmla="*/ 10582008 w 12191996"/>
              <a:gd name="connsiteY273" fmla="*/ 250741 h 320591"/>
              <a:gd name="connsiteX274" fmla="*/ 10543908 w 12191996"/>
              <a:gd name="connsiteY274" fmla="*/ 231691 h 320591"/>
              <a:gd name="connsiteX275" fmla="*/ 10505808 w 12191996"/>
              <a:gd name="connsiteY275" fmla="*/ 212641 h 320591"/>
              <a:gd name="connsiteX276" fmla="*/ 10469296 w 12191996"/>
              <a:gd name="connsiteY276" fmla="*/ 196766 h 320591"/>
              <a:gd name="connsiteX277" fmla="*/ 10428020 w 12191996"/>
              <a:gd name="connsiteY277" fmla="*/ 180891 h 320591"/>
              <a:gd name="connsiteX278" fmla="*/ 10381982 w 12191996"/>
              <a:gd name="connsiteY278" fmla="*/ 165016 h 320591"/>
              <a:gd name="connsiteX279" fmla="*/ 10329596 w 12191996"/>
              <a:gd name="connsiteY279" fmla="*/ 153904 h 320591"/>
              <a:gd name="connsiteX280" fmla="*/ 10269270 w 12191996"/>
              <a:gd name="connsiteY280" fmla="*/ 147554 h 320591"/>
              <a:gd name="connsiteX281" fmla="*/ 10201008 w 12191996"/>
              <a:gd name="connsiteY281" fmla="*/ 144379 h 320591"/>
              <a:gd name="connsiteX282" fmla="*/ 10132746 w 12191996"/>
              <a:gd name="connsiteY282" fmla="*/ 147554 h 320591"/>
              <a:gd name="connsiteX283" fmla="*/ 10072420 w 12191996"/>
              <a:gd name="connsiteY283" fmla="*/ 153904 h 320591"/>
              <a:gd name="connsiteX284" fmla="*/ 10020032 w 12191996"/>
              <a:gd name="connsiteY284" fmla="*/ 165016 h 320591"/>
              <a:gd name="connsiteX285" fmla="*/ 9973996 w 12191996"/>
              <a:gd name="connsiteY285" fmla="*/ 180891 h 320591"/>
              <a:gd name="connsiteX286" fmla="*/ 9932720 w 12191996"/>
              <a:gd name="connsiteY286" fmla="*/ 196766 h 320591"/>
              <a:gd name="connsiteX287" fmla="*/ 9896208 w 12191996"/>
              <a:gd name="connsiteY287" fmla="*/ 212641 h 320591"/>
              <a:gd name="connsiteX288" fmla="*/ 9820008 w 12191996"/>
              <a:gd name="connsiteY288" fmla="*/ 250741 h 320591"/>
              <a:gd name="connsiteX289" fmla="*/ 9783496 w 12191996"/>
              <a:gd name="connsiteY289" fmla="*/ 269791 h 320591"/>
              <a:gd name="connsiteX290" fmla="*/ 9742220 w 12191996"/>
              <a:gd name="connsiteY290" fmla="*/ 285666 h 320591"/>
              <a:gd name="connsiteX291" fmla="*/ 9696182 w 12191996"/>
              <a:gd name="connsiteY291" fmla="*/ 299954 h 320591"/>
              <a:gd name="connsiteX292" fmla="*/ 9643796 w 12191996"/>
              <a:gd name="connsiteY292" fmla="*/ 311066 h 320591"/>
              <a:gd name="connsiteX293" fmla="*/ 9583470 w 12191996"/>
              <a:gd name="connsiteY293" fmla="*/ 319004 h 320591"/>
              <a:gd name="connsiteX294" fmla="*/ 9515208 w 12191996"/>
              <a:gd name="connsiteY294" fmla="*/ 320591 h 320591"/>
              <a:gd name="connsiteX295" fmla="*/ 9446946 w 12191996"/>
              <a:gd name="connsiteY295" fmla="*/ 319004 h 320591"/>
              <a:gd name="connsiteX296" fmla="*/ 9386620 w 12191996"/>
              <a:gd name="connsiteY296" fmla="*/ 311066 h 320591"/>
              <a:gd name="connsiteX297" fmla="*/ 9334232 w 12191996"/>
              <a:gd name="connsiteY297" fmla="*/ 299954 h 320591"/>
              <a:gd name="connsiteX298" fmla="*/ 9288196 w 12191996"/>
              <a:gd name="connsiteY298" fmla="*/ 285666 h 320591"/>
              <a:gd name="connsiteX299" fmla="*/ 9246920 w 12191996"/>
              <a:gd name="connsiteY299" fmla="*/ 269791 h 320591"/>
              <a:gd name="connsiteX300" fmla="*/ 9210408 w 12191996"/>
              <a:gd name="connsiteY300" fmla="*/ 250741 h 320591"/>
              <a:gd name="connsiteX301" fmla="*/ 9172308 w 12191996"/>
              <a:gd name="connsiteY301" fmla="*/ 231691 h 320591"/>
              <a:gd name="connsiteX302" fmla="*/ 9134208 w 12191996"/>
              <a:gd name="connsiteY302" fmla="*/ 212641 h 320591"/>
              <a:gd name="connsiteX303" fmla="*/ 9097696 w 12191996"/>
              <a:gd name="connsiteY303" fmla="*/ 196766 h 320591"/>
              <a:gd name="connsiteX304" fmla="*/ 9056420 w 12191996"/>
              <a:gd name="connsiteY304" fmla="*/ 180891 h 320591"/>
              <a:gd name="connsiteX305" fmla="*/ 9010382 w 12191996"/>
              <a:gd name="connsiteY305" fmla="*/ 165016 h 320591"/>
              <a:gd name="connsiteX306" fmla="*/ 8957996 w 12191996"/>
              <a:gd name="connsiteY306" fmla="*/ 153904 h 320591"/>
              <a:gd name="connsiteX307" fmla="*/ 8897670 w 12191996"/>
              <a:gd name="connsiteY307" fmla="*/ 147554 h 320591"/>
              <a:gd name="connsiteX308" fmla="*/ 8827820 w 12191996"/>
              <a:gd name="connsiteY308" fmla="*/ 144379 h 320591"/>
              <a:gd name="connsiteX309" fmla="*/ 8761146 w 12191996"/>
              <a:gd name="connsiteY309" fmla="*/ 147554 h 320591"/>
              <a:gd name="connsiteX310" fmla="*/ 8700820 w 12191996"/>
              <a:gd name="connsiteY310" fmla="*/ 153904 h 320591"/>
              <a:gd name="connsiteX311" fmla="*/ 8648432 w 12191996"/>
              <a:gd name="connsiteY311" fmla="*/ 165016 h 320591"/>
              <a:gd name="connsiteX312" fmla="*/ 8602396 w 12191996"/>
              <a:gd name="connsiteY312" fmla="*/ 180891 h 320591"/>
              <a:gd name="connsiteX313" fmla="*/ 8561120 w 12191996"/>
              <a:gd name="connsiteY313" fmla="*/ 196766 h 320591"/>
              <a:gd name="connsiteX314" fmla="*/ 8524608 w 12191996"/>
              <a:gd name="connsiteY314" fmla="*/ 212641 h 320591"/>
              <a:gd name="connsiteX315" fmla="*/ 8486508 w 12191996"/>
              <a:gd name="connsiteY315" fmla="*/ 231691 h 320591"/>
              <a:gd name="connsiteX316" fmla="*/ 8448408 w 12191996"/>
              <a:gd name="connsiteY316" fmla="*/ 250741 h 320591"/>
              <a:gd name="connsiteX317" fmla="*/ 8411896 w 12191996"/>
              <a:gd name="connsiteY317" fmla="*/ 269791 h 320591"/>
              <a:gd name="connsiteX318" fmla="*/ 8370621 w 12191996"/>
              <a:gd name="connsiteY318" fmla="*/ 285666 h 320591"/>
              <a:gd name="connsiteX319" fmla="*/ 8324583 w 12191996"/>
              <a:gd name="connsiteY319" fmla="*/ 299954 h 320591"/>
              <a:gd name="connsiteX320" fmla="*/ 8272196 w 12191996"/>
              <a:gd name="connsiteY320" fmla="*/ 311066 h 320591"/>
              <a:gd name="connsiteX321" fmla="*/ 8211871 w 12191996"/>
              <a:gd name="connsiteY321" fmla="*/ 319004 h 320591"/>
              <a:gd name="connsiteX322" fmla="*/ 8143608 w 12191996"/>
              <a:gd name="connsiteY322" fmla="*/ 320591 h 320591"/>
              <a:gd name="connsiteX323" fmla="*/ 8075346 w 12191996"/>
              <a:gd name="connsiteY323" fmla="*/ 319004 h 320591"/>
              <a:gd name="connsiteX324" fmla="*/ 8015021 w 12191996"/>
              <a:gd name="connsiteY324" fmla="*/ 311066 h 320591"/>
              <a:gd name="connsiteX325" fmla="*/ 7962633 w 12191996"/>
              <a:gd name="connsiteY325" fmla="*/ 299954 h 320591"/>
              <a:gd name="connsiteX326" fmla="*/ 7916596 w 12191996"/>
              <a:gd name="connsiteY326" fmla="*/ 285666 h 320591"/>
              <a:gd name="connsiteX327" fmla="*/ 7875321 w 12191996"/>
              <a:gd name="connsiteY327" fmla="*/ 269791 h 320591"/>
              <a:gd name="connsiteX328" fmla="*/ 7838808 w 12191996"/>
              <a:gd name="connsiteY328" fmla="*/ 250741 h 320591"/>
              <a:gd name="connsiteX329" fmla="*/ 7800708 w 12191996"/>
              <a:gd name="connsiteY329" fmla="*/ 231691 h 320591"/>
              <a:gd name="connsiteX330" fmla="*/ 7762608 w 12191996"/>
              <a:gd name="connsiteY330" fmla="*/ 212641 h 320591"/>
              <a:gd name="connsiteX331" fmla="*/ 7726096 w 12191996"/>
              <a:gd name="connsiteY331" fmla="*/ 196766 h 320591"/>
              <a:gd name="connsiteX332" fmla="*/ 7684821 w 12191996"/>
              <a:gd name="connsiteY332" fmla="*/ 180891 h 320591"/>
              <a:gd name="connsiteX333" fmla="*/ 7638783 w 12191996"/>
              <a:gd name="connsiteY333" fmla="*/ 165016 h 320591"/>
              <a:gd name="connsiteX334" fmla="*/ 7586396 w 12191996"/>
              <a:gd name="connsiteY334" fmla="*/ 153904 h 320591"/>
              <a:gd name="connsiteX335" fmla="*/ 7526071 w 12191996"/>
              <a:gd name="connsiteY335" fmla="*/ 147554 h 320591"/>
              <a:gd name="connsiteX336" fmla="*/ 7457808 w 12191996"/>
              <a:gd name="connsiteY336" fmla="*/ 144379 h 320591"/>
              <a:gd name="connsiteX337" fmla="*/ 7389546 w 12191996"/>
              <a:gd name="connsiteY337" fmla="*/ 147554 h 320591"/>
              <a:gd name="connsiteX338" fmla="*/ 7329221 w 12191996"/>
              <a:gd name="connsiteY338" fmla="*/ 153904 h 320591"/>
              <a:gd name="connsiteX339" fmla="*/ 7276833 w 12191996"/>
              <a:gd name="connsiteY339" fmla="*/ 165016 h 320591"/>
              <a:gd name="connsiteX340" fmla="*/ 7230796 w 12191996"/>
              <a:gd name="connsiteY340" fmla="*/ 180891 h 320591"/>
              <a:gd name="connsiteX341" fmla="*/ 7189521 w 12191996"/>
              <a:gd name="connsiteY341" fmla="*/ 196766 h 320591"/>
              <a:gd name="connsiteX342" fmla="*/ 7153008 w 12191996"/>
              <a:gd name="connsiteY342" fmla="*/ 212641 h 320591"/>
              <a:gd name="connsiteX343" fmla="*/ 7114908 w 12191996"/>
              <a:gd name="connsiteY343" fmla="*/ 231691 h 320591"/>
              <a:gd name="connsiteX344" fmla="*/ 7076808 w 12191996"/>
              <a:gd name="connsiteY344" fmla="*/ 250741 h 320591"/>
              <a:gd name="connsiteX345" fmla="*/ 7040296 w 12191996"/>
              <a:gd name="connsiteY345" fmla="*/ 269791 h 320591"/>
              <a:gd name="connsiteX346" fmla="*/ 6999021 w 12191996"/>
              <a:gd name="connsiteY346" fmla="*/ 285666 h 320591"/>
              <a:gd name="connsiteX347" fmla="*/ 6952983 w 12191996"/>
              <a:gd name="connsiteY347" fmla="*/ 299954 h 320591"/>
              <a:gd name="connsiteX348" fmla="*/ 6900596 w 12191996"/>
              <a:gd name="connsiteY348" fmla="*/ 311066 h 320591"/>
              <a:gd name="connsiteX349" fmla="*/ 6840271 w 12191996"/>
              <a:gd name="connsiteY349" fmla="*/ 319004 h 320591"/>
              <a:gd name="connsiteX350" fmla="*/ 6781799 w 12191996"/>
              <a:gd name="connsiteY350" fmla="*/ 320364 h 320591"/>
              <a:gd name="connsiteX351" fmla="*/ 6723327 w 12191996"/>
              <a:gd name="connsiteY351" fmla="*/ 319004 h 320591"/>
              <a:gd name="connsiteX352" fmla="*/ 6663002 w 12191996"/>
              <a:gd name="connsiteY352" fmla="*/ 311066 h 320591"/>
              <a:gd name="connsiteX353" fmla="*/ 6610614 w 12191996"/>
              <a:gd name="connsiteY353" fmla="*/ 299954 h 320591"/>
              <a:gd name="connsiteX354" fmla="*/ 6564577 w 12191996"/>
              <a:gd name="connsiteY354" fmla="*/ 285666 h 320591"/>
              <a:gd name="connsiteX355" fmla="*/ 6523302 w 12191996"/>
              <a:gd name="connsiteY355" fmla="*/ 269791 h 320591"/>
              <a:gd name="connsiteX356" fmla="*/ 6486789 w 12191996"/>
              <a:gd name="connsiteY356" fmla="*/ 250741 h 320591"/>
              <a:gd name="connsiteX357" fmla="*/ 6448689 w 12191996"/>
              <a:gd name="connsiteY357" fmla="*/ 231691 h 320591"/>
              <a:gd name="connsiteX358" fmla="*/ 6410589 w 12191996"/>
              <a:gd name="connsiteY358" fmla="*/ 212641 h 320591"/>
              <a:gd name="connsiteX359" fmla="*/ 6374077 w 12191996"/>
              <a:gd name="connsiteY359" fmla="*/ 196766 h 320591"/>
              <a:gd name="connsiteX360" fmla="*/ 6332802 w 12191996"/>
              <a:gd name="connsiteY360" fmla="*/ 180891 h 320591"/>
              <a:gd name="connsiteX361" fmla="*/ 6286764 w 12191996"/>
              <a:gd name="connsiteY361" fmla="*/ 165016 h 320591"/>
              <a:gd name="connsiteX362" fmla="*/ 6234377 w 12191996"/>
              <a:gd name="connsiteY362" fmla="*/ 153904 h 320591"/>
              <a:gd name="connsiteX363" fmla="*/ 6174052 w 12191996"/>
              <a:gd name="connsiteY363" fmla="*/ 147554 h 320591"/>
              <a:gd name="connsiteX364" fmla="*/ 6105789 w 12191996"/>
              <a:gd name="connsiteY364" fmla="*/ 144379 h 320591"/>
              <a:gd name="connsiteX365" fmla="*/ 6095999 w 12191996"/>
              <a:gd name="connsiteY365" fmla="*/ 144834 h 320591"/>
              <a:gd name="connsiteX366" fmla="*/ 6086208 w 12191996"/>
              <a:gd name="connsiteY366" fmla="*/ 144379 h 320591"/>
              <a:gd name="connsiteX367" fmla="*/ 6017947 w 12191996"/>
              <a:gd name="connsiteY367" fmla="*/ 147554 h 320591"/>
              <a:gd name="connsiteX368" fmla="*/ 5957621 w 12191996"/>
              <a:gd name="connsiteY368" fmla="*/ 153904 h 320591"/>
              <a:gd name="connsiteX369" fmla="*/ 5905234 w 12191996"/>
              <a:gd name="connsiteY369" fmla="*/ 165016 h 320591"/>
              <a:gd name="connsiteX370" fmla="*/ 5859196 w 12191996"/>
              <a:gd name="connsiteY370" fmla="*/ 180891 h 320591"/>
              <a:gd name="connsiteX371" fmla="*/ 5817921 w 12191996"/>
              <a:gd name="connsiteY371" fmla="*/ 196766 h 320591"/>
              <a:gd name="connsiteX372" fmla="*/ 5781408 w 12191996"/>
              <a:gd name="connsiteY372" fmla="*/ 212641 h 320591"/>
              <a:gd name="connsiteX373" fmla="*/ 5743308 w 12191996"/>
              <a:gd name="connsiteY373" fmla="*/ 231691 h 320591"/>
              <a:gd name="connsiteX374" fmla="*/ 5705209 w 12191996"/>
              <a:gd name="connsiteY374" fmla="*/ 250741 h 320591"/>
              <a:gd name="connsiteX375" fmla="*/ 5668696 w 12191996"/>
              <a:gd name="connsiteY375" fmla="*/ 269791 h 320591"/>
              <a:gd name="connsiteX376" fmla="*/ 5627421 w 12191996"/>
              <a:gd name="connsiteY376" fmla="*/ 285666 h 320591"/>
              <a:gd name="connsiteX377" fmla="*/ 5581383 w 12191996"/>
              <a:gd name="connsiteY377" fmla="*/ 299954 h 320591"/>
              <a:gd name="connsiteX378" fmla="*/ 5528996 w 12191996"/>
              <a:gd name="connsiteY378" fmla="*/ 311066 h 320591"/>
              <a:gd name="connsiteX379" fmla="*/ 5468671 w 12191996"/>
              <a:gd name="connsiteY379" fmla="*/ 319004 h 320591"/>
              <a:gd name="connsiteX380" fmla="*/ 5410199 w 12191996"/>
              <a:gd name="connsiteY380" fmla="*/ 320364 h 320591"/>
              <a:gd name="connsiteX381" fmla="*/ 5351727 w 12191996"/>
              <a:gd name="connsiteY381" fmla="*/ 319004 h 320591"/>
              <a:gd name="connsiteX382" fmla="*/ 5291401 w 12191996"/>
              <a:gd name="connsiteY382" fmla="*/ 311066 h 320591"/>
              <a:gd name="connsiteX383" fmla="*/ 5239014 w 12191996"/>
              <a:gd name="connsiteY383" fmla="*/ 299954 h 320591"/>
              <a:gd name="connsiteX384" fmla="*/ 5192976 w 12191996"/>
              <a:gd name="connsiteY384" fmla="*/ 285666 h 320591"/>
              <a:gd name="connsiteX385" fmla="*/ 5151701 w 12191996"/>
              <a:gd name="connsiteY385" fmla="*/ 269791 h 320591"/>
              <a:gd name="connsiteX386" fmla="*/ 5115189 w 12191996"/>
              <a:gd name="connsiteY386" fmla="*/ 250741 h 320591"/>
              <a:gd name="connsiteX387" fmla="*/ 5077089 w 12191996"/>
              <a:gd name="connsiteY387" fmla="*/ 231691 h 320591"/>
              <a:gd name="connsiteX388" fmla="*/ 5038989 w 12191996"/>
              <a:gd name="connsiteY388" fmla="*/ 212641 h 320591"/>
              <a:gd name="connsiteX389" fmla="*/ 5002476 w 12191996"/>
              <a:gd name="connsiteY389" fmla="*/ 196766 h 320591"/>
              <a:gd name="connsiteX390" fmla="*/ 4961201 w 12191996"/>
              <a:gd name="connsiteY390" fmla="*/ 180891 h 320591"/>
              <a:gd name="connsiteX391" fmla="*/ 4915165 w 12191996"/>
              <a:gd name="connsiteY391" fmla="*/ 165016 h 320591"/>
              <a:gd name="connsiteX392" fmla="*/ 4862777 w 12191996"/>
              <a:gd name="connsiteY392" fmla="*/ 153904 h 320591"/>
              <a:gd name="connsiteX393" fmla="*/ 4802453 w 12191996"/>
              <a:gd name="connsiteY393" fmla="*/ 147554 h 320591"/>
              <a:gd name="connsiteX394" fmla="*/ 4734189 w 12191996"/>
              <a:gd name="connsiteY394" fmla="*/ 144379 h 320591"/>
              <a:gd name="connsiteX395" fmla="*/ 4665928 w 12191996"/>
              <a:gd name="connsiteY395" fmla="*/ 147554 h 320591"/>
              <a:gd name="connsiteX396" fmla="*/ 4605602 w 12191996"/>
              <a:gd name="connsiteY396" fmla="*/ 153904 h 320591"/>
              <a:gd name="connsiteX397" fmla="*/ 4553214 w 12191996"/>
              <a:gd name="connsiteY397" fmla="*/ 165016 h 320591"/>
              <a:gd name="connsiteX398" fmla="*/ 4507177 w 12191996"/>
              <a:gd name="connsiteY398" fmla="*/ 180891 h 320591"/>
              <a:gd name="connsiteX399" fmla="*/ 4465902 w 12191996"/>
              <a:gd name="connsiteY399" fmla="*/ 196766 h 320591"/>
              <a:gd name="connsiteX400" fmla="*/ 4429389 w 12191996"/>
              <a:gd name="connsiteY400" fmla="*/ 212641 h 320591"/>
              <a:gd name="connsiteX401" fmla="*/ 4353189 w 12191996"/>
              <a:gd name="connsiteY401" fmla="*/ 250741 h 320591"/>
              <a:gd name="connsiteX402" fmla="*/ 4316677 w 12191996"/>
              <a:gd name="connsiteY402" fmla="*/ 269791 h 320591"/>
              <a:gd name="connsiteX403" fmla="*/ 4275402 w 12191996"/>
              <a:gd name="connsiteY403" fmla="*/ 285666 h 320591"/>
              <a:gd name="connsiteX404" fmla="*/ 4229364 w 12191996"/>
              <a:gd name="connsiteY404" fmla="*/ 299954 h 320591"/>
              <a:gd name="connsiteX405" fmla="*/ 4176977 w 12191996"/>
              <a:gd name="connsiteY405" fmla="*/ 311066 h 320591"/>
              <a:gd name="connsiteX406" fmla="*/ 4116652 w 12191996"/>
              <a:gd name="connsiteY406" fmla="*/ 319004 h 320591"/>
              <a:gd name="connsiteX407" fmla="*/ 4048389 w 12191996"/>
              <a:gd name="connsiteY407" fmla="*/ 320591 h 320591"/>
              <a:gd name="connsiteX408" fmla="*/ 3980127 w 12191996"/>
              <a:gd name="connsiteY408" fmla="*/ 319004 h 320591"/>
              <a:gd name="connsiteX409" fmla="*/ 3919802 w 12191996"/>
              <a:gd name="connsiteY409" fmla="*/ 311066 h 320591"/>
              <a:gd name="connsiteX410" fmla="*/ 3867414 w 12191996"/>
              <a:gd name="connsiteY410" fmla="*/ 299954 h 320591"/>
              <a:gd name="connsiteX411" fmla="*/ 3821377 w 12191996"/>
              <a:gd name="connsiteY411" fmla="*/ 285666 h 320591"/>
              <a:gd name="connsiteX412" fmla="*/ 3780102 w 12191996"/>
              <a:gd name="connsiteY412" fmla="*/ 269791 h 320591"/>
              <a:gd name="connsiteX413" fmla="*/ 3743589 w 12191996"/>
              <a:gd name="connsiteY413" fmla="*/ 250741 h 320591"/>
              <a:gd name="connsiteX414" fmla="*/ 3705489 w 12191996"/>
              <a:gd name="connsiteY414" fmla="*/ 231691 h 320591"/>
              <a:gd name="connsiteX415" fmla="*/ 3667389 w 12191996"/>
              <a:gd name="connsiteY415" fmla="*/ 212641 h 320591"/>
              <a:gd name="connsiteX416" fmla="*/ 3630877 w 12191996"/>
              <a:gd name="connsiteY416" fmla="*/ 196766 h 320591"/>
              <a:gd name="connsiteX417" fmla="*/ 3589602 w 12191996"/>
              <a:gd name="connsiteY417" fmla="*/ 180891 h 320591"/>
              <a:gd name="connsiteX418" fmla="*/ 3543564 w 12191996"/>
              <a:gd name="connsiteY418" fmla="*/ 165016 h 320591"/>
              <a:gd name="connsiteX419" fmla="*/ 3491177 w 12191996"/>
              <a:gd name="connsiteY419" fmla="*/ 153904 h 320591"/>
              <a:gd name="connsiteX420" fmla="*/ 3430852 w 12191996"/>
              <a:gd name="connsiteY420" fmla="*/ 147554 h 320591"/>
              <a:gd name="connsiteX421" fmla="*/ 3361002 w 12191996"/>
              <a:gd name="connsiteY421" fmla="*/ 144379 h 320591"/>
              <a:gd name="connsiteX422" fmla="*/ 3294327 w 12191996"/>
              <a:gd name="connsiteY422" fmla="*/ 147554 h 320591"/>
              <a:gd name="connsiteX423" fmla="*/ 3234002 w 12191996"/>
              <a:gd name="connsiteY423" fmla="*/ 153904 h 320591"/>
              <a:gd name="connsiteX424" fmla="*/ 3181614 w 12191996"/>
              <a:gd name="connsiteY424" fmla="*/ 165016 h 320591"/>
              <a:gd name="connsiteX425" fmla="*/ 3135577 w 12191996"/>
              <a:gd name="connsiteY425" fmla="*/ 180891 h 320591"/>
              <a:gd name="connsiteX426" fmla="*/ 3094302 w 12191996"/>
              <a:gd name="connsiteY426" fmla="*/ 196766 h 320591"/>
              <a:gd name="connsiteX427" fmla="*/ 3057789 w 12191996"/>
              <a:gd name="connsiteY427" fmla="*/ 212641 h 320591"/>
              <a:gd name="connsiteX428" fmla="*/ 3019689 w 12191996"/>
              <a:gd name="connsiteY428" fmla="*/ 231691 h 320591"/>
              <a:gd name="connsiteX429" fmla="*/ 2981589 w 12191996"/>
              <a:gd name="connsiteY429" fmla="*/ 250741 h 320591"/>
              <a:gd name="connsiteX430" fmla="*/ 2945077 w 12191996"/>
              <a:gd name="connsiteY430" fmla="*/ 269791 h 320591"/>
              <a:gd name="connsiteX431" fmla="*/ 2903802 w 12191996"/>
              <a:gd name="connsiteY431" fmla="*/ 285666 h 320591"/>
              <a:gd name="connsiteX432" fmla="*/ 2857764 w 12191996"/>
              <a:gd name="connsiteY432" fmla="*/ 299954 h 320591"/>
              <a:gd name="connsiteX433" fmla="*/ 2805377 w 12191996"/>
              <a:gd name="connsiteY433" fmla="*/ 311066 h 320591"/>
              <a:gd name="connsiteX434" fmla="*/ 2745052 w 12191996"/>
              <a:gd name="connsiteY434" fmla="*/ 319004 h 320591"/>
              <a:gd name="connsiteX435" fmla="*/ 2676789 w 12191996"/>
              <a:gd name="connsiteY435" fmla="*/ 320591 h 320591"/>
              <a:gd name="connsiteX436" fmla="*/ 2608527 w 12191996"/>
              <a:gd name="connsiteY436" fmla="*/ 319004 h 320591"/>
              <a:gd name="connsiteX437" fmla="*/ 2548202 w 12191996"/>
              <a:gd name="connsiteY437" fmla="*/ 311066 h 320591"/>
              <a:gd name="connsiteX438" fmla="*/ 2495814 w 12191996"/>
              <a:gd name="connsiteY438" fmla="*/ 299954 h 320591"/>
              <a:gd name="connsiteX439" fmla="*/ 2449777 w 12191996"/>
              <a:gd name="connsiteY439" fmla="*/ 285666 h 320591"/>
              <a:gd name="connsiteX440" fmla="*/ 2408502 w 12191996"/>
              <a:gd name="connsiteY440" fmla="*/ 269791 h 320591"/>
              <a:gd name="connsiteX441" fmla="*/ 2371989 w 12191996"/>
              <a:gd name="connsiteY441" fmla="*/ 250741 h 320591"/>
              <a:gd name="connsiteX442" fmla="*/ 2333889 w 12191996"/>
              <a:gd name="connsiteY442" fmla="*/ 231691 h 320591"/>
              <a:gd name="connsiteX443" fmla="*/ 2295789 w 12191996"/>
              <a:gd name="connsiteY443" fmla="*/ 212641 h 320591"/>
              <a:gd name="connsiteX444" fmla="*/ 2259277 w 12191996"/>
              <a:gd name="connsiteY444" fmla="*/ 196766 h 320591"/>
              <a:gd name="connsiteX445" fmla="*/ 2218002 w 12191996"/>
              <a:gd name="connsiteY445" fmla="*/ 180891 h 320591"/>
              <a:gd name="connsiteX446" fmla="*/ 2171964 w 12191996"/>
              <a:gd name="connsiteY446" fmla="*/ 165016 h 320591"/>
              <a:gd name="connsiteX447" fmla="*/ 2119577 w 12191996"/>
              <a:gd name="connsiteY447" fmla="*/ 153904 h 320591"/>
              <a:gd name="connsiteX448" fmla="*/ 2059252 w 12191996"/>
              <a:gd name="connsiteY448" fmla="*/ 147554 h 320591"/>
              <a:gd name="connsiteX449" fmla="*/ 1990989 w 12191996"/>
              <a:gd name="connsiteY449" fmla="*/ 144379 h 320591"/>
              <a:gd name="connsiteX450" fmla="*/ 1922727 w 12191996"/>
              <a:gd name="connsiteY450" fmla="*/ 147554 h 320591"/>
              <a:gd name="connsiteX451" fmla="*/ 1862402 w 12191996"/>
              <a:gd name="connsiteY451" fmla="*/ 153904 h 320591"/>
              <a:gd name="connsiteX452" fmla="*/ 1810014 w 12191996"/>
              <a:gd name="connsiteY452" fmla="*/ 165016 h 320591"/>
              <a:gd name="connsiteX453" fmla="*/ 1763977 w 12191996"/>
              <a:gd name="connsiteY453" fmla="*/ 180891 h 320591"/>
              <a:gd name="connsiteX454" fmla="*/ 1722702 w 12191996"/>
              <a:gd name="connsiteY454" fmla="*/ 196766 h 320591"/>
              <a:gd name="connsiteX455" fmla="*/ 1686189 w 12191996"/>
              <a:gd name="connsiteY455" fmla="*/ 212641 h 320591"/>
              <a:gd name="connsiteX456" fmla="*/ 1648089 w 12191996"/>
              <a:gd name="connsiteY456" fmla="*/ 231691 h 320591"/>
              <a:gd name="connsiteX457" fmla="*/ 1609989 w 12191996"/>
              <a:gd name="connsiteY457" fmla="*/ 250741 h 320591"/>
              <a:gd name="connsiteX458" fmla="*/ 1573477 w 12191996"/>
              <a:gd name="connsiteY458" fmla="*/ 269791 h 320591"/>
              <a:gd name="connsiteX459" fmla="*/ 1532202 w 12191996"/>
              <a:gd name="connsiteY459" fmla="*/ 285666 h 320591"/>
              <a:gd name="connsiteX460" fmla="*/ 1486164 w 12191996"/>
              <a:gd name="connsiteY460" fmla="*/ 299954 h 320591"/>
              <a:gd name="connsiteX461" fmla="*/ 1433777 w 12191996"/>
              <a:gd name="connsiteY461" fmla="*/ 311066 h 320591"/>
              <a:gd name="connsiteX462" fmla="*/ 1373452 w 12191996"/>
              <a:gd name="connsiteY462" fmla="*/ 319004 h 320591"/>
              <a:gd name="connsiteX463" fmla="*/ 1305189 w 12191996"/>
              <a:gd name="connsiteY463" fmla="*/ 320591 h 320591"/>
              <a:gd name="connsiteX464" fmla="*/ 1236927 w 12191996"/>
              <a:gd name="connsiteY464" fmla="*/ 319004 h 320591"/>
              <a:gd name="connsiteX465" fmla="*/ 1176602 w 12191996"/>
              <a:gd name="connsiteY465" fmla="*/ 311066 h 320591"/>
              <a:gd name="connsiteX466" fmla="*/ 1124214 w 12191996"/>
              <a:gd name="connsiteY466" fmla="*/ 299954 h 320591"/>
              <a:gd name="connsiteX467" fmla="*/ 1078177 w 12191996"/>
              <a:gd name="connsiteY467" fmla="*/ 285666 h 320591"/>
              <a:gd name="connsiteX468" fmla="*/ 1036902 w 12191996"/>
              <a:gd name="connsiteY468" fmla="*/ 269791 h 320591"/>
              <a:gd name="connsiteX469" fmla="*/ 1000389 w 12191996"/>
              <a:gd name="connsiteY469" fmla="*/ 250741 h 320591"/>
              <a:gd name="connsiteX470" fmla="*/ 962289 w 12191996"/>
              <a:gd name="connsiteY470" fmla="*/ 231691 h 320591"/>
              <a:gd name="connsiteX471" fmla="*/ 924189 w 12191996"/>
              <a:gd name="connsiteY471" fmla="*/ 212641 h 320591"/>
              <a:gd name="connsiteX472" fmla="*/ 887677 w 12191996"/>
              <a:gd name="connsiteY472" fmla="*/ 196766 h 320591"/>
              <a:gd name="connsiteX473" fmla="*/ 846402 w 12191996"/>
              <a:gd name="connsiteY473" fmla="*/ 180891 h 320591"/>
              <a:gd name="connsiteX474" fmla="*/ 800364 w 12191996"/>
              <a:gd name="connsiteY474" fmla="*/ 165016 h 320591"/>
              <a:gd name="connsiteX475" fmla="*/ 747977 w 12191996"/>
              <a:gd name="connsiteY475" fmla="*/ 153904 h 320591"/>
              <a:gd name="connsiteX476" fmla="*/ 687652 w 12191996"/>
              <a:gd name="connsiteY476" fmla="*/ 147554 h 320591"/>
              <a:gd name="connsiteX477" fmla="*/ 619389 w 12191996"/>
              <a:gd name="connsiteY477" fmla="*/ 144379 h 320591"/>
              <a:gd name="connsiteX478" fmla="*/ 551127 w 12191996"/>
              <a:gd name="connsiteY478" fmla="*/ 147554 h 320591"/>
              <a:gd name="connsiteX479" fmla="*/ 490802 w 12191996"/>
              <a:gd name="connsiteY479" fmla="*/ 153904 h 320591"/>
              <a:gd name="connsiteX480" fmla="*/ 438414 w 12191996"/>
              <a:gd name="connsiteY480" fmla="*/ 165016 h 320591"/>
              <a:gd name="connsiteX481" fmla="*/ 392377 w 12191996"/>
              <a:gd name="connsiteY481" fmla="*/ 180891 h 320591"/>
              <a:gd name="connsiteX482" fmla="*/ 351102 w 12191996"/>
              <a:gd name="connsiteY482" fmla="*/ 196766 h 320591"/>
              <a:gd name="connsiteX483" fmla="*/ 314589 w 12191996"/>
              <a:gd name="connsiteY483" fmla="*/ 212641 h 320591"/>
              <a:gd name="connsiteX484" fmla="*/ 276489 w 12191996"/>
              <a:gd name="connsiteY484" fmla="*/ 231691 h 320591"/>
              <a:gd name="connsiteX485" fmla="*/ 238389 w 12191996"/>
              <a:gd name="connsiteY485" fmla="*/ 250741 h 320591"/>
              <a:gd name="connsiteX486" fmla="*/ 201877 w 12191996"/>
              <a:gd name="connsiteY486" fmla="*/ 269791 h 320591"/>
              <a:gd name="connsiteX487" fmla="*/ 160602 w 12191996"/>
              <a:gd name="connsiteY487" fmla="*/ 285666 h 320591"/>
              <a:gd name="connsiteX488" fmla="*/ 114564 w 12191996"/>
              <a:gd name="connsiteY488" fmla="*/ 299954 h 320591"/>
              <a:gd name="connsiteX489" fmla="*/ 62177 w 12191996"/>
              <a:gd name="connsiteY489" fmla="*/ 311066 h 320591"/>
              <a:gd name="connsiteX490" fmla="*/ 1852 w 12191996"/>
              <a:gd name="connsiteY490" fmla="*/ 319004 h 320591"/>
              <a:gd name="connsiteX491" fmla="*/ 0 w 12191996"/>
              <a:gd name="connsiteY491" fmla="*/ 319047 h 320591"/>
              <a:gd name="connsiteX492" fmla="*/ 0 w 12191996"/>
              <a:gd name="connsiteY492" fmla="*/ 174668 h 320591"/>
              <a:gd name="connsiteX493" fmla="*/ 1852 w 12191996"/>
              <a:gd name="connsiteY493" fmla="*/ 174625 h 320591"/>
              <a:gd name="connsiteX494" fmla="*/ 62177 w 12191996"/>
              <a:gd name="connsiteY494" fmla="*/ 166687 h 320591"/>
              <a:gd name="connsiteX495" fmla="*/ 114564 w 12191996"/>
              <a:gd name="connsiteY495" fmla="*/ 155575 h 320591"/>
              <a:gd name="connsiteX496" fmla="*/ 160602 w 12191996"/>
              <a:gd name="connsiteY496" fmla="*/ 141287 h 320591"/>
              <a:gd name="connsiteX497" fmla="*/ 201877 w 12191996"/>
              <a:gd name="connsiteY497" fmla="*/ 125412 h 320591"/>
              <a:gd name="connsiteX498" fmla="*/ 238389 w 12191996"/>
              <a:gd name="connsiteY498" fmla="*/ 106362 h 320591"/>
              <a:gd name="connsiteX499" fmla="*/ 276489 w 12191996"/>
              <a:gd name="connsiteY499" fmla="*/ 87312 h 320591"/>
              <a:gd name="connsiteX500" fmla="*/ 314589 w 12191996"/>
              <a:gd name="connsiteY500" fmla="*/ 68262 h 320591"/>
              <a:gd name="connsiteX501" fmla="*/ 351102 w 12191996"/>
              <a:gd name="connsiteY501" fmla="*/ 52387 h 320591"/>
              <a:gd name="connsiteX502" fmla="*/ 392377 w 12191996"/>
              <a:gd name="connsiteY502" fmla="*/ 36512 h 320591"/>
              <a:gd name="connsiteX503" fmla="*/ 438414 w 12191996"/>
              <a:gd name="connsiteY503" fmla="*/ 20637 h 320591"/>
              <a:gd name="connsiteX504" fmla="*/ 490802 w 12191996"/>
              <a:gd name="connsiteY504" fmla="*/ 9525 h 320591"/>
              <a:gd name="connsiteX505" fmla="*/ 551127 w 12191996"/>
              <a:gd name="connsiteY505" fmla="*/ 3175 h 320591"/>
              <a:gd name="connsiteX506" fmla="*/ 619389 w 12191996"/>
              <a:gd name="connsiteY506" fmla="*/ 0 h 320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Lst>
            <a:rect l="l" t="t" r="r" b="b"/>
            <a:pathLst>
              <a:path w="12191996" h="320591">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5" y="20637"/>
                </a:lnTo>
                <a:lnTo>
                  <a:pt x="4605602" y="9525"/>
                </a:lnTo>
                <a:lnTo>
                  <a:pt x="4665928" y="3175"/>
                </a:lnTo>
                <a:lnTo>
                  <a:pt x="4734189" y="0"/>
                </a:lnTo>
                <a:lnTo>
                  <a:pt x="4802453" y="3175"/>
                </a:lnTo>
                <a:lnTo>
                  <a:pt x="4862777" y="9525"/>
                </a:lnTo>
                <a:lnTo>
                  <a:pt x="4915165" y="20637"/>
                </a:lnTo>
                <a:lnTo>
                  <a:pt x="4961201" y="36512"/>
                </a:lnTo>
                <a:lnTo>
                  <a:pt x="5002477" y="52387"/>
                </a:lnTo>
                <a:lnTo>
                  <a:pt x="5038989" y="68262"/>
                </a:lnTo>
                <a:lnTo>
                  <a:pt x="5077090" y="87312"/>
                </a:lnTo>
                <a:lnTo>
                  <a:pt x="5115189" y="106362"/>
                </a:lnTo>
                <a:lnTo>
                  <a:pt x="5151701" y="125412"/>
                </a:lnTo>
                <a:lnTo>
                  <a:pt x="5192977"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9"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1996" y="174668"/>
                </a:lnTo>
                <a:lnTo>
                  <a:pt x="12191996" y="319047"/>
                </a:lnTo>
                <a:lnTo>
                  <a:pt x="12190146" y="319004"/>
                </a:lnTo>
                <a:lnTo>
                  <a:pt x="12129820" y="311067"/>
                </a:lnTo>
                <a:lnTo>
                  <a:pt x="12077432" y="299954"/>
                </a:lnTo>
                <a:lnTo>
                  <a:pt x="12031396" y="285666"/>
                </a:lnTo>
                <a:lnTo>
                  <a:pt x="11990120" y="269791"/>
                </a:lnTo>
                <a:lnTo>
                  <a:pt x="11953608" y="250741"/>
                </a:lnTo>
                <a:lnTo>
                  <a:pt x="11915508" y="231691"/>
                </a:lnTo>
                <a:lnTo>
                  <a:pt x="11877408" y="212641"/>
                </a:lnTo>
                <a:lnTo>
                  <a:pt x="11840896" y="196766"/>
                </a:lnTo>
                <a:lnTo>
                  <a:pt x="11799620" y="180891"/>
                </a:lnTo>
                <a:lnTo>
                  <a:pt x="11753582" y="165016"/>
                </a:lnTo>
                <a:lnTo>
                  <a:pt x="11701196" y="153904"/>
                </a:lnTo>
                <a:lnTo>
                  <a:pt x="11640870" y="147554"/>
                </a:lnTo>
                <a:lnTo>
                  <a:pt x="11572608" y="144379"/>
                </a:lnTo>
                <a:lnTo>
                  <a:pt x="11504346" y="147554"/>
                </a:lnTo>
                <a:lnTo>
                  <a:pt x="11444020" y="153904"/>
                </a:lnTo>
                <a:lnTo>
                  <a:pt x="11391632" y="165016"/>
                </a:lnTo>
                <a:lnTo>
                  <a:pt x="11345596" y="180891"/>
                </a:lnTo>
                <a:lnTo>
                  <a:pt x="11304320" y="196766"/>
                </a:lnTo>
                <a:lnTo>
                  <a:pt x="11267808" y="212641"/>
                </a:lnTo>
                <a:lnTo>
                  <a:pt x="11229708" y="231691"/>
                </a:lnTo>
                <a:lnTo>
                  <a:pt x="11191608" y="250741"/>
                </a:lnTo>
                <a:lnTo>
                  <a:pt x="11155096" y="269791"/>
                </a:lnTo>
                <a:lnTo>
                  <a:pt x="11113820" y="285666"/>
                </a:lnTo>
                <a:lnTo>
                  <a:pt x="11067782" y="299954"/>
                </a:lnTo>
                <a:lnTo>
                  <a:pt x="11015396" y="311066"/>
                </a:lnTo>
                <a:lnTo>
                  <a:pt x="10955070" y="319004"/>
                </a:lnTo>
                <a:lnTo>
                  <a:pt x="10886808" y="320591"/>
                </a:lnTo>
                <a:lnTo>
                  <a:pt x="10818546" y="319004"/>
                </a:lnTo>
                <a:lnTo>
                  <a:pt x="10758220" y="311066"/>
                </a:lnTo>
                <a:lnTo>
                  <a:pt x="10705832" y="299954"/>
                </a:lnTo>
                <a:lnTo>
                  <a:pt x="10659796" y="285666"/>
                </a:lnTo>
                <a:lnTo>
                  <a:pt x="10618520" y="269791"/>
                </a:lnTo>
                <a:lnTo>
                  <a:pt x="10582008" y="250741"/>
                </a:lnTo>
                <a:lnTo>
                  <a:pt x="10543908" y="231691"/>
                </a:lnTo>
                <a:lnTo>
                  <a:pt x="10505808" y="212641"/>
                </a:lnTo>
                <a:lnTo>
                  <a:pt x="10469296" y="196766"/>
                </a:lnTo>
                <a:lnTo>
                  <a:pt x="10428020" y="180891"/>
                </a:lnTo>
                <a:lnTo>
                  <a:pt x="10381982" y="165016"/>
                </a:lnTo>
                <a:lnTo>
                  <a:pt x="10329596" y="153904"/>
                </a:lnTo>
                <a:lnTo>
                  <a:pt x="10269270" y="147554"/>
                </a:lnTo>
                <a:lnTo>
                  <a:pt x="10201008" y="144379"/>
                </a:lnTo>
                <a:lnTo>
                  <a:pt x="10132746" y="147554"/>
                </a:lnTo>
                <a:lnTo>
                  <a:pt x="10072420" y="153904"/>
                </a:lnTo>
                <a:lnTo>
                  <a:pt x="10020032" y="165016"/>
                </a:lnTo>
                <a:lnTo>
                  <a:pt x="9973996" y="180891"/>
                </a:lnTo>
                <a:lnTo>
                  <a:pt x="9932720" y="196766"/>
                </a:lnTo>
                <a:lnTo>
                  <a:pt x="9896208" y="212641"/>
                </a:lnTo>
                <a:lnTo>
                  <a:pt x="9820008" y="250741"/>
                </a:lnTo>
                <a:lnTo>
                  <a:pt x="9783496" y="269791"/>
                </a:lnTo>
                <a:lnTo>
                  <a:pt x="9742220" y="285666"/>
                </a:lnTo>
                <a:lnTo>
                  <a:pt x="9696182" y="299954"/>
                </a:lnTo>
                <a:lnTo>
                  <a:pt x="9643796" y="311066"/>
                </a:lnTo>
                <a:lnTo>
                  <a:pt x="9583470" y="319004"/>
                </a:lnTo>
                <a:lnTo>
                  <a:pt x="9515208" y="320591"/>
                </a:lnTo>
                <a:lnTo>
                  <a:pt x="9446946" y="319004"/>
                </a:lnTo>
                <a:lnTo>
                  <a:pt x="9386620" y="311066"/>
                </a:lnTo>
                <a:lnTo>
                  <a:pt x="9334232" y="299954"/>
                </a:lnTo>
                <a:lnTo>
                  <a:pt x="9288196" y="285666"/>
                </a:lnTo>
                <a:lnTo>
                  <a:pt x="9246920" y="269791"/>
                </a:lnTo>
                <a:lnTo>
                  <a:pt x="9210408" y="250741"/>
                </a:lnTo>
                <a:lnTo>
                  <a:pt x="9172308" y="231691"/>
                </a:lnTo>
                <a:lnTo>
                  <a:pt x="9134208" y="212641"/>
                </a:lnTo>
                <a:lnTo>
                  <a:pt x="9097696" y="196766"/>
                </a:lnTo>
                <a:lnTo>
                  <a:pt x="9056420" y="180891"/>
                </a:lnTo>
                <a:lnTo>
                  <a:pt x="9010382" y="165016"/>
                </a:lnTo>
                <a:lnTo>
                  <a:pt x="8957996" y="153904"/>
                </a:lnTo>
                <a:lnTo>
                  <a:pt x="8897670" y="147554"/>
                </a:lnTo>
                <a:lnTo>
                  <a:pt x="8827820" y="144379"/>
                </a:lnTo>
                <a:lnTo>
                  <a:pt x="8761146" y="147554"/>
                </a:lnTo>
                <a:lnTo>
                  <a:pt x="8700820" y="153904"/>
                </a:lnTo>
                <a:lnTo>
                  <a:pt x="8648432" y="165016"/>
                </a:lnTo>
                <a:lnTo>
                  <a:pt x="8602396" y="180891"/>
                </a:lnTo>
                <a:lnTo>
                  <a:pt x="8561120" y="196766"/>
                </a:lnTo>
                <a:lnTo>
                  <a:pt x="8524608" y="212641"/>
                </a:lnTo>
                <a:lnTo>
                  <a:pt x="8486508" y="231691"/>
                </a:lnTo>
                <a:lnTo>
                  <a:pt x="8448408" y="250741"/>
                </a:lnTo>
                <a:lnTo>
                  <a:pt x="8411896" y="269791"/>
                </a:lnTo>
                <a:lnTo>
                  <a:pt x="8370621" y="285666"/>
                </a:lnTo>
                <a:lnTo>
                  <a:pt x="8324583" y="299954"/>
                </a:lnTo>
                <a:lnTo>
                  <a:pt x="8272196" y="311066"/>
                </a:lnTo>
                <a:lnTo>
                  <a:pt x="8211871" y="319004"/>
                </a:lnTo>
                <a:lnTo>
                  <a:pt x="8143608" y="320591"/>
                </a:lnTo>
                <a:lnTo>
                  <a:pt x="8075346" y="319004"/>
                </a:lnTo>
                <a:lnTo>
                  <a:pt x="8015021" y="311066"/>
                </a:lnTo>
                <a:lnTo>
                  <a:pt x="7962633" y="299954"/>
                </a:lnTo>
                <a:lnTo>
                  <a:pt x="7916596" y="285666"/>
                </a:lnTo>
                <a:lnTo>
                  <a:pt x="7875321" y="269791"/>
                </a:lnTo>
                <a:lnTo>
                  <a:pt x="7838808" y="250741"/>
                </a:lnTo>
                <a:lnTo>
                  <a:pt x="7800708" y="231691"/>
                </a:lnTo>
                <a:lnTo>
                  <a:pt x="7762608" y="212641"/>
                </a:lnTo>
                <a:lnTo>
                  <a:pt x="7726096" y="196766"/>
                </a:lnTo>
                <a:lnTo>
                  <a:pt x="7684821" y="180891"/>
                </a:lnTo>
                <a:lnTo>
                  <a:pt x="7638783" y="165016"/>
                </a:lnTo>
                <a:lnTo>
                  <a:pt x="7586396" y="153904"/>
                </a:lnTo>
                <a:lnTo>
                  <a:pt x="7526071" y="147554"/>
                </a:lnTo>
                <a:lnTo>
                  <a:pt x="7457808" y="144379"/>
                </a:lnTo>
                <a:lnTo>
                  <a:pt x="7389546" y="147554"/>
                </a:lnTo>
                <a:lnTo>
                  <a:pt x="7329221" y="153904"/>
                </a:lnTo>
                <a:lnTo>
                  <a:pt x="7276833" y="165016"/>
                </a:lnTo>
                <a:lnTo>
                  <a:pt x="7230796" y="180891"/>
                </a:lnTo>
                <a:lnTo>
                  <a:pt x="7189521" y="196766"/>
                </a:lnTo>
                <a:lnTo>
                  <a:pt x="7153008" y="212641"/>
                </a:lnTo>
                <a:lnTo>
                  <a:pt x="7114908" y="231691"/>
                </a:lnTo>
                <a:lnTo>
                  <a:pt x="7076808" y="250741"/>
                </a:lnTo>
                <a:lnTo>
                  <a:pt x="7040296" y="269791"/>
                </a:lnTo>
                <a:lnTo>
                  <a:pt x="6999021" y="285666"/>
                </a:lnTo>
                <a:lnTo>
                  <a:pt x="6952983" y="299954"/>
                </a:lnTo>
                <a:lnTo>
                  <a:pt x="6900596" y="311066"/>
                </a:lnTo>
                <a:lnTo>
                  <a:pt x="6840271" y="319004"/>
                </a:lnTo>
                <a:lnTo>
                  <a:pt x="6781799" y="320364"/>
                </a:lnTo>
                <a:lnTo>
                  <a:pt x="6723327" y="319004"/>
                </a:lnTo>
                <a:lnTo>
                  <a:pt x="6663002" y="311066"/>
                </a:lnTo>
                <a:lnTo>
                  <a:pt x="6610614" y="299954"/>
                </a:lnTo>
                <a:lnTo>
                  <a:pt x="6564577" y="285666"/>
                </a:lnTo>
                <a:lnTo>
                  <a:pt x="6523302" y="269791"/>
                </a:lnTo>
                <a:lnTo>
                  <a:pt x="6486789" y="250741"/>
                </a:lnTo>
                <a:lnTo>
                  <a:pt x="6448689" y="231691"/>
                </a:lnTo>
                <a:lnTo>
                  <a:pt x="6410589" y="212641"/>
                </a:lnTo>
                <a:lnTo>
                  <a:pt x="6374077" y="196766"/>
                </a:lnTo>
                <a:lnTo>
                  <a:pt x="6332802" y="180891"/>
                </a:lnTo>
                <a:lnTo>
                  <a:pt x="6286764" y="165016"/>
                </a:lnTo>
                <a:lnTo>
                  <a:pt x="6234377" y="153904"/>
                </a:lnTo>
                <a:lnTo>
                  <a:pt x="6174052" y="147554"/>
                </a:lnTo>
                <a:lnTo>
                  <a:pt x="6105789" y="144379"/>
                </a:lnTo>
                <a:lnTo>
                  <a:pt x="6095999" y="144834"/>
                </a:lnTo>
                <a:lnTo>
                  <a:pt x="6086208" y="144379"/>
                </a:lnTo>
                <a:lnTo>
                  <a:pt x="6017947" y="147554"/>
                </a:lnTo>
                <a:lnTo>
                  <a:pt x="5957621" y="153904"/>
                </a:lnTo>
                <a:lnTo>
                  <a:pt x="5905234" y="165016"/>
                </a:lnTo>
                <a:lnTo>
                  <a:pt x="5859196" y="180891"/>
                </a:lnTo>
                <a:lnTo>
                  <a:pt x="5817921" y="196766"/>
                </a:lnTo>
                <a:lnTo>
                  <a:pt x="5781408" y="212641"/>
                </a:lnTo>
                <a:lnTo>
                  <a:pt x="5743308" y="231691"/>
                </a:lnTo>
                <a:lnTo>
                  <a:pt x="5705209" y="250741"/>
                </a:lnTo>
                <a:lnTo>
                  <a:pt x="5668696" y="269791"/>
                </a:lnTo>
                <a:lnTo>
                  <a:pt x="5627421" y="285666"/>
                </a:lnTo>
                <a:lnTo>
                  <a:pt x="5581383" y="299954"/>
                </a:lnTo>
                <a:lnTo>
                  <a:pt x="5528996" y="311066"/>
                </a:lnTo>
                <a:lnTo>
                  <a:pt x="5468671" y="319004"/>
                </a:lnTo>
                <a:lnTo>
                  <a:pt x="5410199" y="320364"/>
                </a:lnTo>
                <a:lnTo>
                  <a:pt x="5351727" y="319004"/>
                </a:lnTo>
                <a:lnTo>
                  <a:pt x="5291401" y="311066"/>
                </a:lnTo>
                <a:lnTo>
                  <a:pt x="5239014" y="299954"/>
                </a:lnTo>
                <a:lnTo>
                  <a:pt x="5192976" y="285666"/>
                </a:lnTo>
                <a:lnTo>
                  <a:pt x="5151701" y="269791"/>
                </a:lnTo>
                <a:lnTo>
                  <a:pt x="5115189" y="250741"/>
                </a:lnTo>
                <a:lnTo>
                  <a:pt x="5077089" y="231691"/>
                </a:lnTo>
                <a:lnTo>
                  <a:pt x="5038989" y="212641"/>
                </a:lnTo>
                <a:lnTo>
                  <a:pt x="5002476" y="196766"/>
                </a:lnTo>
                <a:lnTo>
                  <a:pt x="4961201" y="180891"/>
                </a:lnTo>
                <a:lnTo>
                  <a:pt x="4915165" y="165016"/>
                </a:lnTo>
                <a:lnTo>
                  <a:pt x="4862777" y="153904"/>
                </a:lnTo>
                <a:lnTo>
                  <a:pt x="4802453" y="147554"/>
                </a:lnTo>
                <a:lnTo>
                  <a:pt x="4734189" y="144379"/>
                </a:lnTo>
                <a:lnTo>
                  <a:pt x="4665928" y="147554"/>
                </a:lnTo>
                <a:lnTo>
                  <a:pt x="4605602" y="153904"/>
                </a:lnTo>
                <a:lnTo>
                  <a:pt x="4553214" y="165016"/>
                </a:lnTo>
                <a:lnTo>
                  <a:pt x="4507177" y="180891"/>
                </a:lnTo>
                <a:lnTo>
                  <a:pt x="4465902" y="196766"/>
                </a:lnTo>
                <a:lnTo>
                  <a:pt x="4429389" y="212641"/>
                </a:lnTo>
                <a:lnTo>
                  <a:pt x="4353189" y="250741"/>
                </a:lnTo>
                <a:lnTo>
                  <a:pt x="4316677" y="269791"/>
                </a:lnTo>
                <a:lnTo>
                  <a:pt x="4275402" y="285666"/>
                </a:lnTo>
                <a:lnTo>
                  <a:pt x="4229364" y="299954"/>
                </a:lnTo>
                <a:lnTo>
                  <a:pt x="4176977" y="311066"/>
                </a:lnTo>
                <a:lnTo>
                  <a:pt x="4116652" y="319004"/>
                </a:lnTo>
                <a:lnTo>
                  <a:pt x="4048389" y="320591"/>
                </a:lnTo>
                <a:lnTo>
                  <a:pt x="3980127" y="319004"/>
                </a:lnTo>
                <a:lnTo>
                  <a:pt x="3919802" y="311066"/>
                </a:lnTo>
                <a:lnTo>
                  <a:pt x="3867414" y="299954"/>
                </a:lnTo>
                <a:lnTo>
                  <a:pt x="3821377" y="285666"/>
                </a:lnTo>
                <a:lnTo>
                  <a:pt x="3780102" y="269791"/>
                </a:lnTo>
                <a:lnTo>
                  <a:pt x="3743589" y="250741"/>
                </a:lnTo>
                <a:lnTo>
                  <a:pt x="3705489" y="231691"/>
                </a:lnTo>
                <a:lnTo>
                  <a:pt x="3667389" y="212641"/>
                </a:lnTo>
                <a:lnTo>
                  <a:pt x="3630877" y="196766"/>
                </a:lnTo>
                <a:lnTo>
                  <a:pt x="3589602" y="180891"/>
                </a:lnTo>
                <a:lnTo>
                  <a:pt x="3543564" y="165016"/>
                </a:lnTo>
                <a:lnTo>
                  <a:pt x="3491177" y="153904"/>
                </a:lnTo>
                <a:lnTo>
                  <a:pt x="3430852" y="147554"/>
                </a:lnTo>
                <a:lnTo>
                  <a:pt x="3361002" y="144379"/>
                </a:lnTo>
                <a:lnTo>
                  <a:pt x="3294327" y="147554"/>
                </a:lnTo>
                <a:lnTo>
                  <a:pt x="3234002" y="153904"/>
                </a:lnTo>
                <a:lnTo>
                  <a:pt x="3181614" y="165016"/>
                </a:lnTo>
                <a:lnTo>
                  <a:pt x="3135577" y="180891"/>
                </a:lnTo>
                <a:lnTo>
                  <a:pt x="3094302" y="196766"/>
                </a:lnTo>
                <a:lnTo>
                  <a:pt x="3057789" y="212641"/>
                </a:lnTo>
                <a:lnTo>
                  <a:pt x="3019689" y="231691"/>
                </a:lnTo>
                <a:lnTo>
                  <a:pt x="2981589" y="250741"/>
                </a:lnTo>
                <a:lnTo>
                  <a:pt x="2945077" y="269791"/>
                </a:lnTo>
                <a:lnTo>
                  <a:pt x="2903802" y="285666"/>
                </a:lnTo>
                <a:lnTo>
                  <a:pt x="2857764" y="299954"/>
                </a:lnTo>
                <a:lnTo>
                  <a:pt x="2805377" y="311066"/>
                </a:lnTo>
                <a:lnTo>
                  <a:pt x="2745052" y="319004"/>
                </a:lnTo>
                <a:lnTo>
                  <a:pt x="2676789" y="320591"/>
                </a:lnTo>
                <a:lnTo>
                  <a:pt x="2608527" y="319004"/>
                </a:lnTo>
                <a:lnTo>
                  <a:pt x="2548202" y="311066"/>
                </a:lnTo>
                <a:lnTo>
                  <a:pt x="2495814" y="299954"/>
                </a:lnTo>
                <a:lnTo>
                  <a:pt x="2449777" y="285666"/>
                </a:lnTo>
                <a:lnTo>
                  <a:pt x="2408502" y="269791"/>
                </a:lnTo>
                <a:lnTo>
                  <a:pt x="2371989" y="250741"/>
                </a:lnTo>
                <a:lnTo>
                  <a:pt x="2333889" y="231691"/>
                </a:lnTo>
                <a:lnTo>
                  <a:pt x="2295789" y="212641"/>
                </a:lnTo>
                <a:lnTo>
                  <a:pt x="2259277" y="196766"/>
                </a:lnTo>
                <a:lnTo>
                  <a:pt x="2218002" y="180891"/>
                </a:lnTo>
                <a:lnTo>
                  <a:pt x="2171964" y="165016"/>
                </a:lnTo>
                <a:lnTo>
                  <a:pt x="2119577" y="153904"/>
                </a:lnTo>
                <a:lnTo>
                  <a:pt x="2059252" y="147554"/>
                </a:lnTo>
                <a:lnTo>
                  <a:pt x="1990989" y="144379"/>
                </a:lnTo>
                <a:lnTo>
                  <a:pt x="1922727" y="147554"/>
                </a:lnTo>
                <a:lnTo>
                  <a:pt x="1862402" y="153904"/>
                </a:lnTo>
                <a:lnTo>
                  <a:pt x="1810014" y="165016"/>
                </a:lnTo>
                <a:lnTo>
                  <a:pt x="1763977" y="180891"/>
                </a:lnTo>
                <a:lnTo>
                  <a:pt x="1722702" y="196766"/>
                </a:lnTo>
                <a:lnTo>
                  <a:pt x="1686189" y="212641"/>
                </a:lnTo>
                <a:lnTo>
                  <a:pt x="1648089" y="231691"/>
                </a:lnTo>
                <a:lnTo>
                  <a:pt x="1609989" y="250741"/>
                </a:lnTo>
                <a:lnTo>
                  <a:pt x="1573477" y="269791"/>
                </a:lnTo>
                <a:lnTo>
                  <a:pt x="1532202" y="285666"/>
                </a:lnTo>
                <a:lnTo>
                  <a:pt x="1486164" y="299954"/>
                </a:lnTo>
                <a:lnTo>
                  <a:pt x="1433777" y="311066"/>
                </a:lnTo>
                <a:lnTo>
                  <a:pt x="1373452" y="319004"/>
                </a:lnTo>
                <a:lnTo>
                  <a:pt x="1305189" y="320591"/>
                </a:lnTo>
                <a:lnTo>
                  <a:pt x="1236927" y="319004"/>
                </a:lnTo>
                <a:lnTo>
                  <a:pt x="1176602" y="311066"/>
                </a:lnTo>
                <a:lnTo>
                  <a:pt x="1124214" y="299954"/>
                </a:lnTo>
                <a:lnTo>
                  <a:pt x="1078177" y="285666"/>
                </a:lnTo>
                <a:lnTo>
                  <a:pt x="1036902" y="269791"/>
                </a:lnTo>
                <a:lnTo>
                  <a:pt x="1000389" y="250741"/>
                </a:lnTo>
                <a:lnTo>
                  <a:pt x="962289" y="231691"/>
                </a:lnTo>
                <a:lnTo>
                  <a:pt x="924189" y="212641"/>
                </a:lnTo>
                <a:lnTo>
                  <a:pt x="887677" y="196766"/>
                </a:lnTo>
                <a:lnTo>
                  <a:pt x="846402" y="180891"/>
                </a:lnTo>
                <a:lnTo>
                  <a:pt x="800364" y="165016"/>
                </a:lnTo>
                <a:lnTo>
                  <a:pt x="747977" y="153904"/>
                </a:lnTo>
                <a:lnTo>
                  <a:pt x="687652" y="147554"/>
                </a:lnTo>
                <a:lnTo>
                  <a:pt x="619389" y="144379"/>
                </a:lnTo>
                <a:lnTo>
                  <a:pt x="551127" y="147554"/>
                </a:lnTo>
                <a:lnTo>
                  <a:pt x="490802" y="153904"/>
                </a:lnTo>
                <a:lnTo>
                  <a:pt x="438414" y="165016"/>
                </a:lnTo>
                <a:lnTo>
                  <a:pt x="392377" y="180891"/>
                </a:lnTo>
                <a:lnTo>
                  <a:pt x="351102" y="196766"/>
                </a:lnTo>
                <a:lnTo>
                  <a:pt x="314589" y="212641"/>
                </a:lnTo>
                <a:lnTo>
                  <a:pt x="276489" y="231691"/>
                </a:lnTo>
                <a:lnTo>
                  <a:pt x="238389" y="250741"/>
                </a:lnTo>
                <a:lnTo>
                  <a:pt x="201877" y="269791"/>
                </a:lnTo>
                <a:lnTo>
                  <a:pt x="160602" y="285666"/>
                </a:lnTo>
                <a:lnTo>
                  <a:pt x="114564" y="299954"/>
                </a:lnTo>
                <a:lnTo>
                  <a:pt x="62177" y="311066"/>
                </a:lnTo>
                <a:lnTo>
                  <a:pt x="1852" y="319004"/>
                </a:lnTo>
                <a:lnTo>
                  <a:pt x="0" y="319047"/>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lnTo>
                  <a:pt x="619389" y="0"/>
                </a:lnTo>
                <a:close/>
              </a:path>
            </a:pathLst>
          </a:custGeom>
          <a:solidFill>
            <a:srgbClr val="FFFFFF"/>
          </a:solidFill>
          <a:ln w="0">
            <a:noFill/>
            <a:prstDash val="solid"/>
            <a:round/>
            <a:headEnd/>
            <a:tailEnd/>
          </a:ln>
        </p:spPr>
        <p:txBody>
          <a:bodyPr wrap="square" rtlCol="0" anchor="ctr">
            <a:noAutofit/>
          </a:bodyPr>
          <a:lstStyle/>
          <a:p>
            <a:pPr algn="ctr" defTabSz="457200"/>
            <a:endParaRPr lang="en-US">
              <a:solidFill>
                <a:schemeClr val="tx1"/>
              </a:solidFill>
            </a:endParaRPr>
          </a:p>
        </p:txBody>
      </p:sp>
      <p:pic>
        <p:nvPicPr>
          <p:cNvPr id="3" name="Audio Recording 18.02.2023, 11:29:42">
            <a:hlinkClick r:id="" action="ppaction://media"/>
            <a:extLst>
              <a:ext uri="{FF2B5EF4-FFF2-40B4-BE49-F238E27FC236}">
                <a16:creationId xmlns:a16="http://schemas.microsoft.com/office/drawing/2014/main" id="{B5DA20DF-F9A1-9B70-B370-C18F6B606CF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89069" y="2764469"/>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7711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531E1F-4849-FD9D-3B92-947AA1B54FBB}"/>
              </a:ext>
            </a:extLst>
          </p:cNvPr>
          <p:cNvSpPr>
            <a:spLocks noGrp="1"/>
          </p:cNvSpPr>
          <p:nvPr>
            <p:ph type="title"/>
          </p:nvPr>
        </p:nvSpPr>
        <p:spPr/>
        <p:txBody>
          <a:bodyPr/>
          <a:lstStyle/>
          <a:p>
            <a:r>
              <a:rPr lang="de-DE" dirty="0"/>
              <a:t>Ein allgemeiner Überblick über Lernengagement</a:t>
            </a:r>
          </a:p>
        </p:txBody>
      </p:sp>
      <p:graphicFrame>
        <p:nvGraphicFramePr>
          <p:cNvPr id="6" name="Inhaltsplatzhalter 2">
            <a:extLst>
              <a:ext uri="{FF2B5EF4-FFF2-40B4-BE49-F238E27FC236}">
                <a16:creationId xmlns:a16="http://schemas.microsoft.com/office/drawing/2014/main" id="{60AED856-6595-1F24-2A72-8C00FAB92E62}"/>
              </a:ext>
            </a:extLst>
          </p:cNvPr>
          <p:cNvGraphicFramePr>
            <a:graphicFrameLocks noGrp="1"/>
          </p:cNvGraphicFramePr>
          <p:nvPr>
            <p:ph idx="1"/>
            <p:extLst>
              <p:ext uri="{D42A27DB-BD31-4B8C-83A1-F6EECF244321}">
                <p14:modId xmlns:p14="http://schemas.microsoft.com/office/powerpoint/2010/main" val="2388000027"/>
              </p:ext>
            </p:extLst>
          </p:nvPr>
        </p:nvGraphicFramePr>
        <p:xfrm>
          <a:off x="838200" y="1825625"/>
          <a:ext cx="10760242" cy="47861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feld 3">
            <a:extLst>
              <a:ext uri="{FF2B5EF4-FFF2-40B4-BE49-F238E27FC236}">
                <a16:creationId xmlns:a16="http://schemas.microsoft.com/office/drawing/2014/main" id="{F6521721-0508-67EF-44C9-3CE125DDA0AA}"/>
              </a:ext>
            </a:extLst>
          </p:cNvPr>
          <p:cNvSpPr txBox="1"/>
          <p:nvPr/>
        </p:nvSpPr>
        <p:spPr>
          <a:xfrm>
            <a:off x="96832" y="6457890"/>
            <a:ext cx="11501610" cy="400110"/>
          </a:xfrm>
          <a:prstGeom prst="rect">
            <a:avLst/>
          </a:prstGeom>
          <a:noFill/>
        </p:spPr>
        <p:txBody>
          <a:bodyPr wrap="square" rtlCol="0">
            <a:spAutoFit/>
          </a:bodyPr>
          <a:lstStyle/>
          <a:p>
            <a:r>
              <a:rPr lang="de-DE" sz="1000" dirty="0"/>
              <a:t>Michael </a:t>
            </a:r>
            <a:r>
              <a:rPr lang="de-DE" sz="1000" dirty="0" err="1"/>
              <a:t>Kerres</a:t>
            </a:r>
            <a:r>
              <a:rPr lang="de-DE" sz="1000" dirty="0"/>
              <a:t> (2021): Didaktik. Lernangebote gestalten. New York: Waxmann.</a:t>
            </a:r>
          </a:p>
          <a:p>
            <a:r>
              <a:rPr lang="de-DE" sz="1000" dirty="0"/>
              <a:t>Abb.: Eigendarstellung über allgemeine Themen des </a:t>
            </a:r>
            <a:r>
              <a:rPr lang="de-DE" sz="1000" dirty="0" err="1"/>
              <a:t>Lernengagenemts</a:t>
            </a:r>
            <a:r>
              <a:rPr lang="de-DE" sz="1000" dirty="0"/>
              <a:t> </a:t>
            </a:r>
          </a:p>
        </p:txBody>
      </p:sp>
      <p:pic>
        <p:nvPicPr>
          <p:cNvPr id="3" name="Audio Recording 18.02.2023, 11:31:27">
            <a:hlinkClick r:id="" action="ppaction://media"/>
            <a:extLst>
              <a:ext uri="{FF2B5EF4-FFF2-40B4-BE49-F238E27FC236}">
                <a16:creationId xmlns:a16="http://schemas.microsoft.com/office/drawing/2014/main" id="{D3AA96A2-7C63-BF1B-4957-5E4EB2ED713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864600" y="621506"/>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rafik 4" descr="Glühlampe Silhouette">
            <a:extLst>
              <a:ext uri="{FF2B5EF4-FFF2-40B4-BE49-F238E27FC236}">
                <a16:creationId xmlns:a16="http://schemas.microsoft.com/office/drawing/2014/main" id="{8C052EDE-D51F-3532-8EA6-4D5028CB2BD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296166" y="6400800"/>
            <a:ext cx="457200" cy="457200"/>
          </a:xfrm>
          <a:prstGeom prst="rect">
            <a:avLst/>
          </a:prstGeom>
        </p:spPr>
      </p:pic>
    </p:spTree>
    <p:extLst>
      <p:ext uri="{BB962C8B-B14F-4D97-AF65-F5344CB8AC3E}">
        <p14:creationId xmlns:p14="http://schemas.microsoft.com/office/powerpoint/2010/main" val="307936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ED08A1D-4632-47AB-8832-C17BA0086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E092FB35-29E2-B8C3-32BF-48BE9BEA3A91}"/>
              </a:ext>
            </a:extLst>
          </p:cNvPr>
          <p:cNvSpPr>
            <a:spLocks noGrp="1"/>
          </p:cNvSpPr>
          <p:nvPr>
            <p:ph type="title"/>
          </p:nvPr>
        </p:nvSpPr>
        <p:spPr>
          <a:xfrm>
            <a:off x="1251678" y="210794"/>
            <a:ext cx="4357499" cy="1494000"/>
          </a:xfrm>
        </p:spPr>
        <p:txBody>
          <a:bodyPr anchor="t">
            <a:normAutofit/>
          </a:bodyPr>
          <a:lstStyle/>
          <a:p>
            <a:r>
              <a:rPr lang="de-DE" dirty="0"/>
              <a:t>Dimensionen von Lernengagement</a:t>
            </a:r>
          </a:p>
        </p:txBody>
      </p:sp>
      <p:grpSp>
        <p:nvGrpSpPr>
          <p:cNvPr id="12" name="Group 11">
            <a:extLst>
              <a:ext uri="{FF2B5EF4-FFF2-40B4-BE49-F238E27FC236}">
                <a16:creationId xmlns:a16="http://schemas.microsoft.com/office/drawing/2014/main" id="{0075437B-93A1-4A73-812B-C5030CC2FF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3" name="Freeform 6">
              <a:extLst>
                <a:ext uri="{FF2B5EF4-FFF2-40B4-BE49-F238E27FC236}">
                  <a16:creationId xmlns:a16="http://schemas.microsoft.com/office/drawing/2014/main" id="{BB8505BE-2298-4E13-A7FB-2D05006D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4" name="Freeform 6">
              <a:extLst>
                <a:ext uri="{FF2B5EF4-FFF2-40B4-BE49-F238E27FC236}">
                  <a16:creationId xmlns:a16="http://schemas.microsoft.com/office/drawing/2014/main" id="{6751C2C2-B295-4CDA-9112-A35D684D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3" name="Inhaltsplatzhalter 2">
            <a:extLst>
              <a:ext uri="{FF2B5EF4-FFF2-40B4-BE49-F238E27FC236}">
                <a16:creationId xmlns:a16="http://schemas.microsoft.com/office/drawing/2014/main" id="{9309966D-91F9-7B8A-FA76-45CCA8B87A63}"/>
              </a:ext>
            </a:extLst>
          </p:cNvPr>
          <p:cNvSpPr>
            <a:spLocks noGrp="1"/>
          </p:cNvSpPr>
          <p:nvPr>
            <p:ph idx="1"/>
          </p:nvPr>
        </p:nvSpPr>
        <p:spPr>
          <a:xfrm>
            <a:off x="1251678" y="1915588"/>
            <a:ext cx="4706210" cy="4613268"/>
          </a:xfrm>
        </p:spPr>
        <p:txBody>
          <a:bodyPr>
            <a:normAutofit/>
          </a:bodyPr>
          <a:lstStyle/>
          <a:p>
            <a:pPr marL="0" indent="0">
              <a:buNone/>
            </a:pPr>
            <a:r>
              <a:rPr lang="de-DE" sz="1800" b="1" dirty="0"/>
              <a:t>Kognitive Indikatoren</a:t>
            </a:r>
          </a:p>
          <a:p>
            <a:r>
              <a:rPr lang="de-DE" sz="1800" dirty="0"/>
              <a:t>sich konzentrieren, sich neues aneignen, Zusammenhänge erkennen, Lernstrategien anwenden, Ziele setzten etc.</a:t>
            </a:r>
          </a:p>
          <a:p>
            <a:pPr marL="0" indent="0">
              <a:buNone/>
            </a:pPr>
            <a:endParaRPr lang="de-DE" sz="1800" dirty="0"/>
          </a:p>
          <a:p>
            <a:pPr marL="0" indent="0">
              <a:buNone/>
            </a:pPr>
            <a:r>
              <a:rPr lang="de-DE" sz="1800" b="1" dirty="0"/>
              <a:t>Affektive Indikatoren</a:t>
            </a:r>
          </a:p>
          <a:p>
            <a:r>
              <a:rPr lang="de-DE" sz="1800" dirty="0"/>
              <a:t>Interesse, Freude, Begeisterung, Stolz, sich eingebunden fühle, Neugier zeigen, etc. </a:t>
            </a:r>
          </a:p>
          <a:p>
            <a:pPr marL="0" indent="0">
              <a:buNone/>
            </a:pPr>
            <a:endParaRPr lang="de-DE" sz="1800" dirty="0"/>
          </a:p>
          <a:p>
            <a:pPr marL="0" indent="0">
              <a:buNone/>
            </a:pPr>
            <a:r>
              <a:rPr lang="de-DE" sz="1800" b="1" dirty="0"/>
              <a:t>Verhaltensbezogene Indikatoren</a:t>
            </a:r>
          </a:p>
          <a:p>
            <a:r>
              <a:rPr lang="de-DE" sz="1800" dirty="0"/>
              <a:t>teilnehmen, Material nutzen, sich anstrengen, aktiv mitarbeiten, sich melden, helfen, andere um Hilfe bitten, Verantwortung übernehmen</a:t>
            </a:r>
          </a:p>
          <a:p>
            <a:pPr marL="914400" lvl="2" indent="0">
              <a:buNone/>
            </a:pPr>
            <a:endParaRPr lang="de-DE" sz="1400" dirty="0">
              <a:solidFill>
                <a:schemeClr val="tx1">
                  <a:lumMod val="95000"/>
                  <a:lumOff val="5000"/>
                </a:schemeClr>
              </a:solidFill>
            </a:endParaRPr>
          </a:p>
          <a:p>
            <a:pPr lvl="1"/>
            <a:endParaRPr lang="de-DE" sz="1400" dirty="0">
              <a:solidFill>
                <a:schemeClr val="tx1">
                  <a:lumMod val="95000"/>
                  <a:lumOff val="5000"/>
                </a:schemeClr>
              </a:solidFill>
            </a:endParaRPr>
          </a:p>
        </p:txBody>
      </p:sp>
      <p:pic>
        <p:nvPicPr>
          <p:cNvPr id="7" name="Graphic 6" descr="Head with Gears">
            <a:extLst>
              <a:ext uri="{FF2B5EF4-FFF2-40B4-BE49-F238E27FC236}">
                <a16:creationId xmlns:a16="http://schemas.microsoft.com/office/drawing/2014/main" id="{32274D0B-42FF-9498-BE8E-0457B2B14A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23770" y="957794"/>
            <a:ext cx="5571062" cy="5571062"/>
          </a:xfrm>
          <a:prstGeom prst="rect">
            <a:avLst/>
          </a:prstGeom>
        </p:spPr>
      </p:pic>
      <p:sp>
        <p:nvSpPr>
          <p:cNvPr id="4" name="Textfeld 3">
            <a:extLst>
              <a:ext uri="{FF2B5EF4-FFF2-40B4-BE49-F238E27FC236}">
                <a16:creationId xmlns:a16="http://schemas.microsoft.com/office/drawing/2014/main" id="{63FB6142-F104-C1CE-4037-8505FD401FE9}"/>
              </a:ext>
            </a:extLst>
          </p:cNvPr>
          <p:cNvSpPr txBox="1"/>
          <p:nvPr/>
        </p:nvSpPr>
        <p:spPr>
          <a:xfrm>
            <a:off x="708314" y="6577812"/>
            <a:ext cx="9801726" cy="523220"/>
          </a:xfrm>
          <a:prstGeom prst="rect">
            <a:avLst/>
          </a:prstGeom>
          <a:noFill/>
        </p:spPr>
        <p:txBody>
          <a:bodyPr wrap="square" rtlCol="0">
            <a:spAutoFit/>
          </a:bodyPr>
          <a:lstStyle/>
          <a:p>
            <a:r>
              <a:rPr lang="de-DE" sz="1000" dirty="0"/>
              <a:t>Michael </a:t>
            </a:r>
            <a:r>
              <a:rPr lang="de-DE" sz="1000" dirty="0" err="1"/>
              <a:t>Kerres</a:t>
            </a:r>
            <a:r>
              <a:rPr lang="de-DE" sz="1000" dirty="0"/>
              <a:t> (2021): Didaktik. Lernangebote gestalten. New York: Waxmann. </a:t>
            </a:r>
          </a:p>
          <a:p>
            <a:endParaRPr lang="de-DE" dirty="0"/>
          </a:p>
        </p:txBody>
      </p:sp>
      <p:pic>
        <p:nvPicPr>
          <p:cNvPr id="5" name="Audio Recording 18.02.2023, 11:32:34">
            <a:hlinkClick r:id="" action="ppaction://media"/>
            <a:extLst>
              <a:ext uri="{FF2B5EF4-FFF2-40B4-BE49-F238E27FC236}">
                <a16:creationId xmlns:a16="http://schemas.microsoft.com/office/drawing/2014/main" id="{A56B8866-FDA9-1413-C476-BE3CFCF72FF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70025" y="551394"/>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Grafik 5" descr="Glühlampe Silhouette">
            <a:extLst>
              <a:ext uri="{FF2B5EF4-FFF2-40B4-BE49-F238E27FC236}">
                <a16:creationId xmlns:a16="http://schemas.microsoft.com/office/drawing/2014/main" id="{5091E7A4-EF13-5C75-0043-EE297AB3E7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52935" y="6327388"/>
            <a:ext cx="488875" cy="488875"/>
          </a:xfrm>
          <a:prstGeom prst="rect">
            <a:avLst/>
          </a:prstGeom>
        </p:spPr>
      </p:pic>
    </p:spTree>
    <p:extLst>
      <p:ext uri="{BB962C8B-B14F-4D97-AF65-F5344CB8AC3E}">
        <p14:creationId xmlns:p14="http://schemas.microsoft.com/office/powerpoint/2010/main" val="158882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4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ED08A1D-4632-47AB-8832-C17BA0086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0075437B-93A1-4A73-812B-C5030CC2FF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4" name="Freeform 6">
              <a:extLst>
                <a:ext uri="{FF2B5EF4-FFF2-40B4-BE49-F238E27FC236}">
                  <a16:creationId xmlns:a16="http://schemas.microsoft.com/office/drawing/2014/main" id="{BB8505BE-2298-4E13-A7FB-2D05006D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5" name="Freeform 6">
              <a:extLst>
                <a:ext uri="{FF2B5EF4-FFF2-40B4-BE49-F238E27FC236}">
                  <a16:creationId xmlns:a16="http://schemas.microsoft.com/office/drawing/2014/main" id="{6751C2C2-B295-4CDA-9112-A35D684D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6" name="Textfeld 5">
            <a:extLst>
              <a:ext uri="{FF2B5EF4-FFF2-40B4-BE49-F238E27FC236}">
                <a16:creationId xmlns:a16="http://schemas.microsoft.com/office/drawing/2014/main" id="{CC611933-10E5-E856-25EE-DA62338B2CDB}"/>
              </a:ext>
            </a:extLst>
          </p:cNvPr>
          <p:cNvSpPr txBox="1"/>
          <p:nvPr/>
        </p:nvSpPr>
        <p:spPr>
          <a:xfrm>
            <a:off x="1313776" y="3690611"/>
            <a:ext cx="10497697" cy="3034431"/>
          </a:xfrm>
          <a:prstGeom prst="rect">
            <a:avLst/>
          </a:prstGeom>
          <a:noFill/>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400" dirty="0" err="1"/>
              <a:t>Lernengagement</a:t>
            </a:r>
            <a:r>
              <a:rPr lang="en-US" sz="2400" dirty="0"/>
              <a:t> </a:t>
            </a:r>
            <a:r>
              <a:rPr lang="en-US" sz="2400" dirty="0" err="1"/>
              <a:t>ist</a:t>
            </a:r>
            <a:r>
              <a:rPr lang="en-US" sz="2400" dirty="0"/>
              <a:t> </a:t>
            </a:r>
            <a:r>
              <a:rPr lang="en-US" sz="2400" dirty="0" err="1"/>
              <a:t>eine</a:t>
            </a:r>
            <a:r>
              <a:rPr lang="en-US" sz="2400" dirty="0"/>
              <a:t> </a:t>
            </a:r>
            <a:r>
              <a:rPr lang="en-US" sz="2400" dirty="0" err="1"/>
              <a:t>zentrale</a:t>
            </a:r>
            <a:r>
              <a:rPr lang="en-US" sz="2400" dirty="0"/>
              <a:t> Variable </a:t>
            </a:r>
            <a:r>
              <a:rPr lang="en-US" sz="2400" dirty="0" err="1"/>
              <a:t>im</a:t>
            </a:r>
            <a:r>
              <a:rPr lang="en-US" sz="2400" dirty="0"/>
              <a:t> </a:t>
            </a:r>
            <a:r>
              <a:rPr lang="en-US" sz="2400" dirty="0" err="1"/>
              <a:t>Lernprozess</a:t>
            </a:r>
            <a:r>
              <a:rPr lang="en-US" sz="2400" dirty="0"/>
              <a:t>.</a:t>
            </a:r>
          </a:p>
          <a:p>
            <a:pPr marL="285750" indent="-228600">
              <a:lnSpc>
                <a:spcPct val="90000"/>
              </a:lnSpc>
              <a:spcAft>
                <a:spcPts val="600"/>
              </a:spcAft>
              <a:buFont typeface="Arial" panose="020B0604020202020204" pitchFamily="34" charset="0"/>
              <a:buChar char="•"/>
            </a:pPr>
            <a:r>
              <a:rPr lang="en-US" sz="2400" dirty="0" err="1"/>
              <a:t>Hohes</a:t>
            </a:r>
            <a:r>
              <a:rPr lang="en-US" sz="2400" dirty="0"/>
              <a:t> </a:t>
            </a:r>
            <a:r>
              <a:rPr lang="en-US" sz="2400" dirty="0" err="1"/>
              <a:t>Lernengagement</a:t>
            </a:r>
            <a:r>
              <a:rPr lang="en-US" sz="2400" dirty="0"/>
              <a:t> </a:t>
            </a:r>
            <a:r>
              <a:rPr lang="en-US" sz="2400" dirty="0" err="1"/>
              <a:t>führt</a:t>
            </a:r>
            <a:r>
              <a:rPr lang="en-US" sz="2400" dirty="0"/>
              <a:t> </a:t>
            </a:r>
            <a:r>
              <a:rPr lang="en-US" sz="2400" dirty="0" err="1"/>
              <a:t>zu</a:t>
            </a:r>
            <a:r>
              <a:rPr lang="en-US" sz="2400" dirty="0"/>
              <a:t> </a:t>
            </a:r>
            <a:r>
              <a:rPr lang="en-US" sz="2400" dirty="0" err="1"/>
              <a:t>einer</a:t>
            </a:r>
            <a:r>
              <a:rPr lang="en-US" sz="2400" dirty="0"/>
              <a:t> </a:t>
            </a:r>
            <a:r>
              <a:rPr lang="en-US" sz="2400" dirty="0" err="1"/>
              <a:t>Aufrechterhaltung</a:t>
            </a:r>
            <a:r>
              <a:rPr lang="en-US" sz="2400" dirty="0"/>
              <a:t> der </a:t>
            </a:r>
            <a:r>
              <a:rPr lang="en-US" sz="2400" dirty="0" err="1"/>
              <a:t>Lernaktivität</a:t>
            </a:r>
            <a:r>
              <a:rPr lang="en-US" sz="2400" dirty="0"/>
              <a:t>, die </a:t>
            </a:r>
            <a:r>
              <a:rPr lang="en-US" sz="2400" dirty="0" err="1"/>
              <a:t>wiederum</a:t>
            </a:r>
            <a:r>
              <a:rPr lang="en-US" sz="2400" dirty="0"/>
              <a:t> </a:t>
            </a:r>
            <a:r>
              <a:rPr lang="en-US" sz="2400" dirty="0" err="1">
                <a:sym typeface="Wingdings" pitchFamily="2" charset="2"/>
              </a:rPr>
              <a:t>Lernerfolg</a:t>
            </a:r>
            <a:r>
              <a:rPr lang="en-US" sz="2400" dirty="0">
                <a:sym typeface="Wingdings" pitchFamily="2" charset="2"/>
              </a:rPr>
              <a:t> </a:t>
            </a:r>
            <a:r>
              <a:rPr lang="en-US" sz="2400" dirty="0" err="1">
                <a:sym typeface="Wingdings" pitchFamily="2" charset="2"/>
              </a:rPr>
              <a:t>mit</a:t>
            </a:r>
            <a:r>
              <a:rPr lang="en-US" sz="2400" dirty="0">
                <a:sym typeface="Wingdings" pitchFamily="2" charset="2"/>
              </a:rPr>
              <a:t> </a:t>
            </a:r>
            <a:r>
              <a:rPr lang="en-US" sz="2400" dirty="0" err="1">
                <a:sym typeface="Wingdings" pitchFamily="2" charset="2"/>
              </a:rPr>
              <a:t>sich</a:t>
            </a:r>
            <a:r>
              <a:rPr lang="en-US" sz="2400" dirty="0">
                <a:sym typeface="Wingdings" pitchFamily="2" charset="2"/>
              </a:rPr>
              <a:t> </a:t>
            </a:r>
            <a:r>
              <a:rPr lang="en-US" sz="2400" dirty="0" err="1">
                <a:sym typeface="Wingdings" pitchFamily="2" charset="2"/>
              </a:rPr>
              <a:t>bringt</a:t>
            </a:r>
            <a:r>
              <a:rPr lang="en-US" sz="2400" dirty="0">
                <a:sym typeface="Wingdings" pitchFamily="2" charset="2"/>
              </a:rPr>
              <a:t>.</a:t>
            </a:r>
          </a:p>
          <a:p>
            <a:pPr marL="285750" indent="-228600">
              <a:lnSpc>
                <a:spcPct val="90000"/>
              </a:lnSpc>
              <a:spcAft>
                <a:spcPts val="600"/>
              </a:spcAft>
              <a:buFont typeface="Arial" panose="020B0604020202020204" pitchFamily="34" charset="0"/>
              <a:buChar char="•"/>
            </a:pPr>
            <a:r>
              <a:rPr lang="en-US" sz="2400" dirty="0" err="1">
                <a:sym typeface="Wingdings" pitchFamily="2" charset="2"/>
              </a:rPr>
              <a:t>Lernengagement</a:t>
            </a:r>
            <a:r>
              <a:rPr lang="en-US" sz="2400" dirty="0">
                <a:sym typeface="Wingdings" pitchFamily="2" charset="2"/>
              </a:rPr>
              <a:t> </a:t>
            </a:r>
            <a:r>
              <a:rPr lang="en-US" sz="2400" dirty="0" err="1">
                <a:sym typeface="Wingdings" pitchFamily="2" charset="2"/>
              </a:rPr>
              <a:t>rückt</a:t>
            </a:r>
            <a:r>
              <a:rPr lang="en-US" sz="2400" dirty="0">
                <a:sym typeface="Wingdings" pitchFamily="2" charset="2"/>
              </a:rPr>
              <a:t> in der </a:t>
            </a:r>
            <a:r>
              <a:rPr lang="en-US" sz="2400" dirty="0" err="1">
                <a:sym typeface="Wingdings" pitchFamily="2" charset="2"/>
              </a:rPr>
              <a:t>Aneigungsphase</a:t>
            </a:r>
            <a:r>
              <a:rPr lang="en-US" sz="2400" dirty="0">
                <a:sym typeface="Wingdings" pitchFamily="2" charset="2"/>
              </a:rPr>
              <a:t> von Wissen und </a:t>
            </a:r>
            <a:r>
              <a:rPr lang="en-US" sz="2400" dirty="0" err="1">
                <a:sym typeface="Wingdings" pitchFamily="2" charset="2"/>
              </a:rPr>
              <a:t>Lernen</a:t>
            </a:r>
            <a:r>
              <a:rPr lang="en-US" sz="2400" dirty="0">
                <a:sym typeface="Wingdings" pitchFamily="2" charset="2"/>
              </a:rPr>
              <a:t> in den </a:t>
            </a:r>
            <a:r>
              <a:rPr lang="en-US" sz="2400" dirty="0" err="1">
                <a:sym typeface="Wingdings" pitchFamily="2" charset="2"/>
              </a:rPr>
              <a:t>Vordergrund</a:t>
            </a:r>
            <a:r>
              <a:rPr lang="en-US" sz="2400" dirty="0">
                <a:sym typeface="Wingdings" pitchFamily="2" charset="2"/>
              </a:rPr>
              <a:t>.</a:t>
            </a:r>
          </a:p>
          <a:p>
            <a:pPr marL="285750" indent="-228600">
              <a:lnSpc>
                <a:spcPct val="90000"/>
              </a:lnSpc>
              <a:spcAft>
                <a:spcPts val="600"/>
              </a:spcAft>
              <a:buFont typeface="Arial" panose="020B0604020202020204" pitchFamily="34" charset="0"/>
              <a:buChar char="•"/>
            </a:pPr>
            <a:r>
              <a:rPr lang="en-US" sz="2400" dirty="0">
                <a:sym typeface="Wingdings" pitchFamily="2" charset="2"/>
              </a:rPr>
              <a:t>Ob Wissen </a:t>
            </a:r>
            <a:r>
              <a:rPr lang="en-US" sz="2400" dirty="0" err="1">
                <a:sym typeface="Wingdings" pitchFamily="2" charset="2"/>
              </a:rPr>
              <a:t>gelernt</a:t>
            </a:r>
            <a:r>
              <a:rPr lang="en-US" sz="2400" dirty="0">
                <a:sym typeface="Wingdings" pitchFamily="2" charset="2"/>
              </a:rPr>
              <a:t> </a:t>
            </a:r>
            <a:r>
              <a:rPr lang="en-US" sz="2400" dirty="0" err="1">
                <a:sym typeface="Wingdings" pitchFamily="2" charset="2"/>
              </a:rPr>
              <a:t>wird</a:t>
            </a:r>
            <a:r>
              <a:rPr lang="en-US" sz="2400" dirty="0">
                <a:sym typeface="Wingdings" pitchFamily="2" charset="2"/>
              </a:rPr>
              <a:t>, </a:t>
            </a:r>
            <a:r>
              <a:rPr lang="en-US" sz="2400" dirty="0" err="1">
                <a:sym typeface="Wingdings" pitchFamily="2" charset="2"/>
              </a:rPr>
              <a:t>hängt</a:t>
            </a:r>
            <a:r>
              <a:rPr lang="en-US" sz="2400" dirty="0">
                <a:sym typeface="Wingdings" pitchFamily="2" charset="2"/>
              </a:rPr>
              <a:t> </a:t>
            </a:r>
            <a:r>
              <a:rPr lang="en-US" sz="2400" dirty="0" err="1">
                <a:sym typeface="Wingdings" pitchFamily="2" charset="2"/>
              </a:rPr>
              <a:t>davon</a:t>
            </a:r>
            <a:r>
              <a:rPr lang="en-US" sz="2400" dirty="0">
                <a:sym typeface="Wingdings" pitchFamily="2" charset="2"/>
              </a:rPr>
              <a:t> ab, </a:t>
            </a:r>
            <a:r>
              <a:rPr lang="en-US" sz="2400" dirty="0" err="1">
                <a:sym typeface="Wingdings" pitchFamily="2" charset="2"/>
              </a:rPr>
              <a:t>wie</a:t>
            </a:r>
            <a:r>
              <a:rPr lang="en-US" sz="2400" dirty="0">
                <a:sym typeface="Wingdings" pitchFamily="2" charset="2"/>
              </a:rPr>
              <a:t> es </a:t>
            </a:r>
            <a:r>
              <a:rPr lang="en-US" sz="2400" dirty="0" err="1">
                <a:sym typeface="Wingdings" pitchFamily="2" charset="2"/>
              </a:rPr>
              <a:t>im</a:t>
            </a:r>
            <a:r>
              <a:rPr lang="en-US" sz="2400" dirty="0">
                <a:sym typeface="Wingdings" pitchFamily="2" charset="2"/>
              </a:rPr>
              <a:t> </a:t>
            </a:r>
            <a:r>
              <a:rPr lang="en-US" sz="2400" dirty="0" err="1">
                <a:sym typeface="Wingdings" pitchFamily="2" charset="2"/>
              </a:rPr>
              <a:t>Rahmen</a:t>
            </a:r>
            <a:r>
              <a:rPr lang="en-US" sz="2400" dirty="0">
                <a:sym typeface="Wingdings" pitchFamily="2" charset="2"/>
              </a:rPr>
              <a:t> der </a:t>
            </a:r>
            <a:r>
              <a:rPr lang="en-US" sz="2400" dirty="0" err="1">
                <a:sym typeface="Wingdings" pitchFamily="2" charset="2"/>
              </a:rPr>
              <a:t>Rezeption</a:t>
            </a:r>
            <a:r>
              <a:rPr lang="en-US" sz="2400" dirty="0">
                <a:sym typeface="Wingdings" pitchFamily="2" charset="2"/>
              </a:rPr>
              <a:t> </a:t>
            </a:r>
            <a:r>
              <a:rPr lang="en-US" sz="2400" dirty="0" err="1">
                <a:sym typeface="Wingdings" pitchFamily="2" charset="2"/>
              </a:rPr>
              <a:t>verarbeitet</a:t>
            </a:r>
            <a:r>
              <a:rPr lang="en-US" sz="2400" dirty="0">
                <a:sym typeface="Wingdings" pitchFamily="2" charset="2"/>
              </a:rPr>
              <a:t> </a:t>
            </a:r>
            <a:r>
              <a:rPr lang="en-US" sz="2400" dirty="0" err="1">
                <a:sym typeface="Wingdings" pitchFamily="2" charset="2"/>
              </a:rPr>
              <a:t>wird</a:t>
            </a:r>
            <a:r>
              <a:rPr lang="en-US" sz="2400" dirty="0">
                <a:sym typeface="Wingdings" pitchFamily="2" charset="2"/>
              </a:rPr>
              <a:t>.</a:t>
            </a:r>
            <a:endParaRPr lang="en-US" sz="2400" dirty="0"/>
          </a:p>
        </p:txBody>
      </p:sp>
      <p:pic>
        <p:nvPicPr>
          <p:cNvPr id="5" name="Inhaltsplatzhalter 4">
            <a:extLst>
              <a:ext uri="{FF2B5EF4-FFF2-40B4-BE49-F238E27FC236}">
                <a16:creationId xmlns:a16="http://schemas.microsoft.com/office/drawing/2014/main" id="{ECB4EE56-5015-8B19-4641-48212C5C4FF8}"/>
              </a:ext>
            </a:extLst>
          </p:cNvPr>
          <p:cNvPicPr>
            <a:picLocks noGrp="1" noChangeAspect="1"/>
          </p:cNvPicPr>
          <p:nvPr>
            <p:ph idx="1"/>
          </p:nvPr>
        </p:nvPicPr>
        <p:blipFill>
          <a:blip r:embed="rId4"/>
          <a:stretch>
            <a:fillRect/>
          </a:stretch>
        </p:blipFill>
        <p:spPr>
          <a:xfrm>
            <a:off x="1838907" y="616584"/>
            <a:ext cx="9447436" cy="2550806"/>
          </a:xfrm>
          <a:prstGeom prst="rect">
            <a:avLst/>
          </a:prstGeom>
        </p:spPr>
      </p:pic>
      <p:sp>
        <p:nvSpPr>
          <p:cNvPr id="7" name="Textfeld 6">
            <a:extLst>
              <a:ext uri="{FF2B5EF4-FFF2-40B4-BE49-F238E27FC236}">
                <a16:creationId xmlns:a16="http://schemas.microsoft.com/office/drawing/2014/main" id="{F48FB17E-CB08-3736-BEC1-1143145B5A06}"/>
              </a:ext>
            </a:extLst>
          </p:cNvPr>
          <p:cNvSpPr txBox="1"/>
          <p:nvPr/>
        </p:nvSpPr>
        <p:spPr>
          <a:xfrm>
            <a:off x="769805" y="6452967"/>
            <a:ext cx="11383522" cy="677108"/>
          </a:xfrm>
          <a:prstGeom prst="rect">
            <a:avLst/>
          </a:prstGeom>
          <a:noFill/>
        </p:spPr>
        <p:txBody>
          <a:bodyPr wrap="square" rtlCol="0">
            <a:spAutoFit/>
          </a:bodyPr>
          <a:lstStyle/>
          <a:p>
            <a:r>
              <a:rPr lang="de-DE" sz="1000" dirty="0"/>
              <a:t>- Michael </a:t>
            </a:r>
            <a:r>
              <a:rPr lang="de-DE" sz="1000" dirty="0" err="1"/>
              <a:t>Kerres</a:t>
            </a:r>
            <a:r>
              <a:rPr lang="de-DE" sz="1000" dirty="0"/>
              <a:t> (2021): Didaktik. Lernangebote gestalten. New York: Waxmann.</a:t>
            </a:r>
          </a:p>
          <a:p>
            <a:r>
              <a:rPr lang="de-DE" sz="1000" dirty="0"/>
              <a:t>- Abb.: Michael </a:t>
            </a:r>
            <a:r>
              <a:rPr lang="de-DE" sz="1000" dirty="0" err="1"/>
              <a:t>Kerres</a:t>
            </a:r>
            <a:r>
              <a:rPr lang="de-DE" sz="1000" dirty="0"/>
              <a:t> (2021): Didaktik. Lernangebote gestalten. New York. Waxmann. S.49. </a:t>
            </a:r>
          </a:p>
          <a:p>
            <a:endParaRPr lang="de-DE" dirty="0"/>
          </a:p>
        </p:txBody>
      </p:sp>
      <p:pic>
        <p:nvPicPr>
          <p:cNvPr id="2" name="Audio Recording 18.02.2023, 11:33:38">
            <a:hlinkClick r:id="" action="ppaction://media"/>
            <a:extLst>
              <a:ext uri="{FF2B5EF4-FFF2-40B4-BE49-F238E27FC236}">
                <a16:creationId xmlns:a16="http://schemas.microsoft.com/office/drawing/2014/main" id="{6C99E017-C921-D476-3742-0BB5A55082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76061" y="1153799"/>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feld 2">
            <a:extLst>
              <a:ext uri="{FF2B5EF4-FFF2-40B4-BE49-F238E27FC236}">
                <a16:creationId xmlns:a16="http://schemas.microsoft.com/office/drawing/2014/main" id="{522FB764-2250-29DA-1783-EB1CE26D8189}"/>
              </a:ext>
            </a:extLst>
          </p:cNvPr>
          <p:cNvSpPr txBox="1"/>
          <p:nvPr/>
        </p:nvSpPr>
        <p:spPr>
          <a:xfrm>
            <a:off x="8818047" y="2503814"/>
            <a:ext cx="1264414" cy="400110"/>
          </a:xfrm>
          <a:prstGeom prst="rect">
            <a:avLst/>
          </a:prstGeom>
          <a:solidFill>
            <a:schemeClr val="bg1"/>
          </a:solidFill>
        </p:spPr>
        <p:txBody>
          <a:bodyPr wrap="square" rtlCol="0">
            <a:spAutoFit/>
          </a:bodyPr>
          <a:lstStyle/>
          <a:p>
            <a:r>
              <a:rPr lang="de-DE" sz="2000" dirty="0"/>
              <a:t>Lernziele</a:t>
            </a:r>
          </a:p>
        </p:txBody>
      </p:sp>
      <p:sp>
        <p:nvSpPr>
          <p:cNvPr id="4" name="Textfeld 3">
            <a:extLst>
              <a:ext uri="{FF2B5EF4-FFF2-40B4-BE49-F238E27FC236}">
                <a16:creationId xmlns:a16="http://schemas.microsoft.com/office/drawing/2014/main" id="{C1E8CEE3-740C-590A-3D8C-41606C53A1B1}"/>
              </a:ext>
            </a:extLst>
          </p:cNvPr>
          <p:cNvSpPr txBox="1"/>
          <p:nvPr/>
        </p:nvSpPr>
        <p:spPr>
          <a:xfrm>
            <a:off x="2670650" y="2503814"/>
            <a:ext cx="1406607" cy="400110"/>
          </a:xfrm>
          <a:prstGeom prst="rect">
            <a:avLst/>
          </a:prstGeom>
          <a:solidFill>
            <a:schemeClr val="bg1"/>
          </a:solidFill>
        </p:spPr>
        <p:txBody>
          <a:bodyPr wrap="square" rtlCol="0">
            <a:spAutoFit/>
          </a:bodyPr>
          <a:lstStyle/>
          <a:p>
            <a:r>
              <a:rPr lang="de-DE" sz="2000" dirty="0"/>
              <a:t>Lerninhalte</a:t>
            </a:r>
          </a:p>
        </p:txBody>
      </p:sp>
      <p:pic>
        <p:nvPicPr>
          <p:cNvPr id="8" name="Grafik 7" descr="Glühlampe Silhouette">
            <a:extLst>
              <a:ext uri="{FF2B5EF4-FFF2-40B4-BE49-F238E27FC236}">
                <a16:creationId xmlns:a16="http://schemas.microsoft.com/office/drawing/2014/main" id="{76CB3E14-1F37-070D-9188-57ABADF81A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27387" y="6266445"/>
            <a:ext cx="525076" cy="525076"/>
          </a:xfrm>
          <a:prstGeom prst="rect">
            <a:avLst/>
          </a:prstGeom>
        </p:spPr>
      </p:pic>
    </p:spTree>
    <p:extLst>
      <p:ext uri="{BB962C8B-B14F-4D97-AF65-F5344CB8AC3E}">
        <p14:creationId xmlns:p14="http://schemas.microsoft.com/office/powerpoint/2010/main" val="288778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29403D-8C01-CC12-C6BF-CC70FEF2644F}"/>
              </a:ext>
            </a:extLst>
          </p:cNvPr>
          <p:cNvSpPr>
            <a:spLocks noGrp="1"/>
          </p:cNvSpPr>
          <p:nvPr>
            <p:ph type="title"/>
          </p:nvPr>
        </p:nvSpPr>
        <p:spPr/>
        <p:txBody>
          <a:bodyPr/>
          <a:lstStyle/>
          <a:p>
            <a:r>
              <a:rPr lang="de-DE" dirty="0"/>
              <a:t>Lernengagement und Spracherwerb</a:t>
            </a:r>
          </a:p>
        </p:txBody>
      </p:sp>
      <p:sp>
        <p:nvSpPr>
          <p:cNvPr id="3" name="Inhaltsplatzhalter 2">
            <a:extLst>
              <a:ext uri="{FF2B5EF4-FFF2-40B4-BE49-F238E27FC236}">
                <a16:creationId xmlns:a16="http://schemas.microsoft.com/office/drawing/2014/main" id="{6F71B36A-B655-E73D-366B-00446A0D7CB1}"/>
              </a:ext>
            </a:extLst>
          </p:cNvPr>
          <p:cNvSpPr>
            <a:spLocks noGrp="1"/>
          </p:cNvSpPr>
          <p:nvPr>
            <p:ph idx="1"/>
          </p:nvPr>
        </p:nvSpPr>
        <p:spPr>
          <a:xfrm>
            <a:off x="838200" y="2073818"/>
            <a:ext cx="10515600" cy="4802187"/>
          </a:xfrm>
        </p:spPr>
        <p:txBody>
          <a:bodyPr/>
          <a:lstStyle/>
          <a:p>
            <a:pPr>
              <a:lnSpc>
                <a:spcPct val="100000"/>
              </a:lnSpc>
            </a:pPr>
            <a:r>
              <a:rPr lang="de-DE" sz="2400" dirty="0"/>
              <a:t>Bundestag: „Wichtig für die </a:t>
            </a:r>
            <a:r>
              <a:rPr lang="de-DE" sz="2400" dirty="0" err="1"/>
              <a:t>Engagementbereitschaft</a:t>
            </a:r>
            <a:r>
              <a:rPr lang="de-DE" sz="2400" dirty="0"/>
              <a:t> von Menschen mit Migrationshintergrund ist […] die Förderung des deutschen Spracherwerbs.“ (Deutscher Bundestag 2012)</a:t>
            </a:r>
          </a:p>
          <a:p>
            <a:pPr>
              <a:lnSpc>
                <a:spcPct val="100000"/>
              </a:lnSpc>
            </a:pPr>
            <a:r>
              <a:rPr lang="de-DE" sz="2400" dirty="0"/>
              <a:t>Für den Spracherwerb braucht es Lernengagement.</a:t>
            </a:r>
          </a:p>
          <a:p>
            <a:pPr>
              <a:lnSpc>
                <a:spcPct val="100000"/>
              </a:lnSpc>
            </a:pPr>
            <a:r>
              <a:rPr lang="de-DE" sz="2400" dirty="0"/>
              <a:t>Lehrkräfte müssen Angebote anpassen, um Lernengagement zu aktivieren und den Spracherwerb zu fördern.</a:t>
            </a:r>
          </a:p>
          <a:p>
            <a:pPr>
              <a:lnSpc>
                <a:spcPct val="100000"/>
              </a:lnSpc>
            </a:pPr>
            <a:r>
              <a:rPr lang="de-DE" sz="2400" dirty="0"/>
              <a:t>Materialien im Rahmen des Spracherwerbs wählen, die das Lernengagement steigern und aufrecht erhalten.</a:t>
            </a:r>
          </a:p>
          <a:p>
            <a:pPr>
              <a:lnSpc>
                <a:spcPct val="100000"/>
              </a:lnSpc>
            </a:pPr>
            <a:r>
              <a:rPr lang="de-DE" sz="2400" dirty="0"/>
              <a:t>Der Mehrwert einer Sprache wird deutlich gemacht.</a:t>
            </a:r>
          </a:p>
          <a:p>
            <a:endParaRPr lang="de-DE" dirty="0"/>
          </a:p>
        </p:txBody>
      </p:sp>
      <p:sp>
        <p:nvSpPr>
          <p:cNvPr id="5" name="Textfeld 4">
            <a:extLst>
              <a:ext uri="{FF2B5EF4-FFF2-40B4-BE49-F238E27FC236}">
                <a16:creationId xmlns:a16="http://schemas.microsoft.com/office/drawing/2014/main" id="{52CF27BC-7911-0327-109F-BE3AEA132162}"/>
              </a:ext>
            </a:extLst>
          </p:cNvPr>
          <p:cNvSpPr txBox="1"/>
          <p:nvPr/>
        </p:nvSpPr>
        <p:spPr>
          <a:xfrm>
            <a:off x="0" y="6492875"/>
            <a:ext cx="11790947" cy="954107"/>
          </a:xfrm>
          <a:prstGeom prst="rect">
            <a:avLst/>
          </a:prstGeom>
          <a:noFill/>
        </p:spPr>
        <p:txBody>
          <a:bodyPr wrap="square" rtlCol="0">
            <a:spAutoFit/>
          </a:bodyPr>
          <a:lstStyle/>
          <a:p>
            <a:r>
              <a:rPr lang="de-DE" sz="1000" dirty="0">
                <a:effectLst/>
                <a:latin typeface="Calibri" panose="020F0502020204030204" pitchFamily="34" charset="0"/>
                <a:ea typeface="Calibri" panose="020F0502020204030204" pitchFamily="34" charset="0"/>
                <a:cs typeface="Times New Roman" panose="02020603050405020304" pitchFamily="18" charset="0"/>
              </a:rPr>
              <a:t>Deutscher Bundestag (2012): Spracherwerb fördert Engagement von Migranten. Abgerufen am 07.02.2023. Verfügbar unter: </a:t>
            </a:r>
            <a:r>
              <a:rPr lang="de-DE" sz="1000" dirty="0">
                <a:effectLst/>
                <a:latin typeface="Calibri" panose="020F0502020204030204" pitchFamily="34" charset="0"/>
                <a:ea typeface="Calibri" panose="020F0502020204030204" pitchFamily="34" charset="0"/>
                <a:cs typeface="Times New Roman" panose="02020603050405020304" pitchFamily="18" charset="0"/>
                <a:hlinkClick r:id="rId4"/>
              </a:rPr>
              <a:t>https://www.bundestag.de/webarchiv/textarchiv/2012/41940200_kw50_pa_buerg_engagement-210186</a:t>
            </a:r>
            <a:endParaRPr lang="de-DE"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pic>
        <p:nvPicPr>
          <p:cNvPr id="4" name="Audio Recording 18.02.2023, 11:35:07">
            <a:hlinkClick r:id="" action="ppaction://media"/>
            <a:extLst>
              <a:ext uri="{FF2B5EF4-FFF2-40B4-BE49-F238E27FC236}">
                <a16:creationId xmlns:a16="http://schemas.microsoft.com/office/drawing/2014/main" id="{E787E6A8-AE75-5FCA-623A-A9EAB8E344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30327" y="504434"/>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Grafik 5" descr="Glühlampe Silhouette">
            <a:extLst>
              <a:ext uri="{FF2B5EF4-FFF2-40B4-BE49-F238E27FC236}">
                <a16:creationId xmlns:a16="http://schemas.microsoft.com/office/drawing/2014/main" id="{762DD424-EC72-B9DA-07D8-CC9A8EC8BC7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658991" y="6226370"/>
            <a:ext cx="533009" cy="533009"/>
          </a:xfrm>
          <a:prstGeom prst="rect">
            <a:avLst/>
          </a:prstGeom>
        </p:spPr>
      </p:pic>
    </p:spTree>
    <p:extLst>
      <p:ext uri="{BB962C8B-B14F-4D97-AF65-F5344CB8AC3E}">
        <p14:creationId xmlns:p14="http://schemas.microsoft.com/office/powerpoint/2010/main" val="250886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16B1CB-20C9-C208-E81A-1910BC7CCB19}"/>
              </a:ext>
            </a:extLst>
          </p:cNvPr>
          <p:cNvSpPr>
            <a:spLocks noGrp="1"/>
          </p:cNvSpPr>
          <p:nvPr>
            <p:ph type="title"/>
          </p:nvPr>
        </p:nvSpPr>
        <p:spPr>
          <a:xfrm>
            <a:off x="2214562" y="365125"/>
            <a:ext cx="9139237" cy="1325563"/>
          </a:xfrm>
        </p:spPr>
        <p:txBody>
          <a:bodyPr/>
          <a:lstStyle/>
          <a:p>
            <a:r>
              <a:rPr lang="de-DE" dirty="0"/>
              <a:t>Super, nächste Etappe geschafft! </a:t>
            </a:r>
          </a:p>
        </p:txBody>
      </p:sp>
      <p:pic>
        <p:nvPicPr>
          <p:cNvPr id="4" name="Inhaltsplatzhalter 3" descr="Marke Häkchen Silhouette">
            <a:extLst>
              <a:ext uri="{FF2B5EF4-FFF2-40B4-BE49-F238E27FC236}">
                <a16:creationId xmlns:a16="http://schemas.microsoft.com/office/drawing/2014/main" id="{FD2417BF-1BBB-8931-0588-279450E6333B}"/>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4140993" y="1690688"/>
            <a:ext cx="3910013" cy="3910013"/>
          </a:xfrm>
          <a:prstGeom prst="rect">
            <a:avLst/>
          </a:prstGeom>
        </p:spPr>
      </p:pic>
      <p:sp>
        <p:nvSpPr>
          <p:cNvPr id="5" name="Textfeld 4">
            <a:extLst>
              <a:ext uri="{FF2B5EF4-FFF2-40B4-BE49-F238E27FC236}">
                <a16:creationId xmlns:a16="http://schemas.microsoft.com/office/drawing/2014/main" id="{C71D4B84-1DB4-02AC-46E8-4B2ED0CB4DE9}"/>
              </a:ext>
            </a:extLst>
          </p:cNvPr>
          <p:cNvSpPr txBox="1"/>
          <p:nvPr/>
        </p:nvSpPr>
        <p:spPr>
          <a:xfrm>
            <a:off x="1514475" y="5643563"/>
            <a:ext cx="9958388" cy="954107"/>
          </a:xfrm>
          <a:prstGeom prst="rect">
            <a:avLst/>
          </a:prstGeom>
          <a:noFill/>
        </p:spPr>
        <p:txBody>
          <a:bodyPr wrap="square" lIns="91440" tIns="45720" rIns="91440" bIns="45720" rtlCol="0" anchor="t">
            <a:spAutoFit/>
          </a:bodyPr>
          <a:lstStyle/>
          <a:p>
            <a:pPr algn="ctr"/>
            <a:r>
              <a:rPr lang="de-DE" sz="2800" dirty="0"/>
              <a:t>Zeit dich zu stärken und dir kurz einen Kaffee zu machen, um dann wieder voll durchzustarten! </a:t>
            </a:r>
          </a:p>
        </p:txBody>
      </p:sp>
    </p:spTree>
    <p:extLst>
      <p:ext uri="{BB962C8B-B14F-4D97-AF65-F5344CB8AC3E}">
        <p14:creationId xmlns:p14="http://schemas.microsoft.com/office/powerpoint/2010/main" val="343572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9F388DC-C47F-4048-9B69-F1644A2A16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22C035D-D3AD-4301-A1B5-D4C91E3C5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926329"/>
            <a:ext cx="12191996" cy="1931671"/>
          </a:xfrm>
          <a:custGeom>
            <a:avLst/>
            <a:gdLst>
              <a:gd name="connsiteX0" fmla="*/ 619388 w 12191996"/>
              <a:gd name="connsiteY0" fmla="*/ 0 h 1931671"/>
              <a:gd name="connsiteX1" fmla="*/ 687651 w 12191996"/>
              <a:gd name="connsiteY1" fmla="*/ 3175 h 1931671"/>
              <a:gd name="connsiteX2" fmla="*/ 747976 w 12191996"/>
              <a:gd name="connsiteY2" fmla="*/ 9525 h 1931671"/>
              <a:gd name="connsiteX3" fmla="*/ 800363 w 12191996"/>
              <a:gd name="connsiteY3" fmla="*/ 20637 h 1931671"/>
              <a:gd name="connsiteX4" fmla="*/ 846401 w 12191996"/>
              <a:gd name="connsiteY4" fmla="*/ 36512 h 1931671"/>
              <a:gd name="connsiteX5" fmla="*/ 887676 w 12191996"/>
              <a:gd name="connsiteY5" fmla="*/ 52387 h 1931671"/>
              <a:gd name="connsiteX6" fmla="*/ 924188 w 12191996"/>
              <a:gd name="connsiteY6" fmla="*/ 68262 h 1931671"/>
              <a:gd name="connsiteX7" fmla="*/ 962288 w 12191996"/>
              <a:gd name="connsiteY7" fmla="*/ 87312 h 1931671"/>
              <a:gd name="connsiteX8" fmla="*/ 1000388 w 12191996"/>
              <a:gd name="connsiteY8" fmla="*/ 106362 h 1931671"/>
              <a:gd name="connsiteX9" fmla="*/ 1036901 w 12191996"/>
              <a:gd name="connsiteY9" fmla="*/ 125412 h 1931671"/>
              <a:gd name="connsiteX10" fmla="*/ 1078176 w 12191996"/>
              <a:gd name="connsiteY10" fmla="*/ 141287 h 1931671"/>
              <a:gd name="connsiteX11" fmla="*/ 1124213 w 12191996"/>
              <a:gd name="connsiteY11" fmla="*/ 155575 h 1931671"/>
              <a:gd name="connsiteX12" fmla="*/ 1176601 w 12191996"/>
              <a:gd name="connsiteY12" fmla="*/ 166687 h 1931671"/>
              <a:gd name="connsiteX13" fmla="*/ 1236926 w 12191996"/>
              <a:gd name="connsiteY13" fmla="*/ 174625 h 1931671"/>
              <a:gd name="connsiteX14" fmla="*/ 1305188 w 12191996"/>
              <a:gd name="connsiteY14" fmla="*/ 176212 h 1931671"/>
              <a:gd name="connsiteX15" fmla="*/ 1373451 w 12191996"/>
              <a:gd name="connsiteY15" fmla="*/ 174625 h 1931671"/>
              <a:gd name="connsiteX16" fmla="*/ 1433776 w 12191996"/>
              <a:gd name="connsiteY16" fmla="*/ 166687 h 1931671"/>
              <a:gd name="connsiteX17" fmla="*/ 1486163 w 12191996"/>
              <a:gd name="connsiteY17" fmla="*/ 155575 h 1931671"/>
              <a:gd name="connsiteX18" fmla="*/ 1532201 w 12191996"/>
              <a:gd name="connsiteY18" fmla="*/ 141287 h 1931671"/>
              <a:gd name="connsiteX19" fmla="*/ 1573476 w 12191996"/>
              <a:gd name="connsiteY19" fmla="*/ 125412 h 1931671"/>
              <a:gd name="connsiteX20" fmla="*/ 1609988 w 12191996"/>
              <a:gd name="connsiteY20" fmla="*/ 106362 h 1931671"/>
              <a:gd name="connsiteX21" fmla="*/ 1648088 w 12191996"/>
              <a:gd name="connsiteY21" fmla="*/ 87312 h 1931671"/>
              <a:gd name="connsiteX22" fmla="*/ 1686188 w 12191996"/>
              <a:gd name="connsiteY22" fmla="*/ 68262 h 1931671"/>
              <a:gd name="connsiteX23" fmla="*/ 1722701 w 12191996"/>
              <a:gd name="connsiteY23" fmla="*/ 52387 h 1931671"/>
              <a:gd name="connsiteX24" fmla="*/ 1763976 w 12191996"/>
              <a:gd name="connsiteY24" fmla="*/ 36512 h 1931671"/>
              <a:gd name="connsiteX25" fmla="*/ 1810013 w 12191996"/>
              <a:gd name="connsiteY25" fmla="*/ 20637 h 1931671"/>
              <a:gd name="connsiteX26" fmla="*/ 1862401 w 12191996"/>
              <a:gd name="connsiteY26" fmla="*/ 9525 h 1931671"/>
              <a:gd name="connsiteX27" fmla="*/ 1922726 w 12191996"/>
              <a:gd name="connsiteY27" fmla="*/ 3175 h 1931671"/>
              <a:gd name="connsiteX28" fmla="*/ 1990988 w 12191996"/>
              <a:gd name="connsiteY28" fmla="*/ 0 h 1931671"/>
              <a:gd name="connsiteX29" fmla="*/ 2059251 w 12191996"/>
              <a:gd name="connsiteY29" fmla="*/ 3175 h 1931671"/>
              <a:gd name="connsiteX30" fmla="*/ 2119576 w 12191996"/>
              <a:gd name="connsiteY30" fmla="*/ 9525 h 1931671"/>
              <a:gd name="connsiteX31" fmla="*/ 2171963 w 12191996"/>
              <a:gd name="connsiteY31" fmla="*/ 20637 h 1931671"/>
              <a:gd name="connsiteX32" fmla="*/ 2218001 w 12191996"/>
              <a:gd name="connsiteY32" fmla="*/ 36512 h 1931671"/>
              <a:gd name="connsiteX33" fmla="*/ 2259276 w 12191996"/>
              <a:gd name="connsiteY33" fmla="*/ 52387 h 1931671"/>
              <a:gd name="connsiteX34" fmla="*/ 2295788 w 12191996"/>
              <a:gd name="connsiteY34" fmla="*/ 68262 h 1931671"/>
              <a:gd name="connsiteX35" fmla="*/ 2333888 w 12191996"/>
              <a:gd name="connsiteY35" fmla="*/ 87312 h 1931671"/>
              <a:gd name="connsiteX36" fmla="*/ 2371988 w 12191996"/>
              <a:gd name="connsiteY36" fmla="*/ 106362 h 1931671"/>
              <a:gd name="connsiteX37" fmla="*/ 2408501 w 12191996"/>
              <a:gd name="connsiteY37" fmla="*/ 125412 h 1931671"/>
              <a:gd name="connsiteX38" fmla="*/ 2449776 w 12191996"/>
              <a:gd name="connsiteY38" fmla="*/ 141287 h 1931671"/>
              <a:gd name="connsiteX39" fmla="*/ 2495813 w 12191996"/>
              <a:gd name="connsiteY39" fmla="*/ 155575 h 1931671"/>
              <a:gd name="connsiteX40" fmla="*/ 2548201 w 12191996"/>
              <a:gd name="connsiteY40" fmla="*/ 166687 h 1931671"/>
              <a:gd name="connsiteX41" fmla="*/ 2608526 w 12191996"/>
              <a:gd name="connsiteY41" fmla="*/ 174625 h 1931671"/>
              <a:gd name="connsiteX42" fmla="*/ 2676788 w 12191996"/>
              <a:gd name="connsiteY42" fmla="*/ 176212 h 1931671"/>
              <a:gd name="connsiteX43" fmla="*/ 2745051 w 12191996"/>
              <a:gd name="connsiteY43" fmla="*/ 174625 h 1931671"/>
              <a:gd name="connsiteX44" fmla="*/ 2805376 w 12191996"/>
              <a:gd name="connsiteY44" fmla="*/ 166687 h 1931671"/>
              <a:gd name="connsiteX45" fmla="*/ 2857763 w 12191996"/>
              <a:gd name="connsiteY45" fmla="*/ 155575 h 1931671"/>
              <a:gd name="connsiteX46" fmla="*/ 2903801 w 12191996"/>
              <a:gd name="connsiteY46" fmla="*/ 141287 h 1931671"/>
              <a:gd name="connsiteX47" fmla="*/ 2945076 w 12191996"/>
              <a:gd name="connsiteY47" fmla="*/ 125412 h 1931671"/>
              <a:gd name="connsiteX48" fmla="*/ 2981588 w 12191996"/>
              <a:gd name="connsiteY48" fmla="*/ 106362 h 1931671"/>
              <a:gd name="connsiteX49" fmla="*/ 3019688 w 12191996"/>
              <a:gd name="connsiteY49" fmla="*/ 87312 h 1931671"/>
              <a:gd name="connsiteX50" fmla="*/ 3057788 w 12191996"/>
              <a:gd name="connsiteY50" fmla="*/ 68262 h 1931671"/>
              <a:gd name="connsiteX51" fmla="*/ 3094301 w 12191996"/>
              <a:gd name="connsiteY51" fmla="*/ 52387 h 1931671"/>
              <a:gd name="connsiteX52" fmla="*/ 3135576 w 12191996"/>
              <a:gd name="connsiteY52" fmla="*/ 36512 h 1931671"/>
              <a:gd name="connsiteX53" fmla="*/ 3181613 w 12191996"/>
              <a:gd name="connsiteY53" fmla="*/ 20637 h 1931671"/>
              <a:gd name="connsiteX54" fmla="*/ 3234001 w 12191996"/>
              <a:gd name="connsiteY54" fmla="*/ 9525 h 1931671"/>
              <a:gd name="connsiteX55" fmla="*/ 3294326 w 12191996"/>
              <a:gd name="connsiteY55" fmla="*/ 3175 h 1931671"/>
              <a:gd name="connsiteX56" fmla="*/ 3361001 w 12191996"/>
              <a:gd name="connsiteY56" fmla="*/ 0 h 1931671"/>
              <a:gd name="connsiteX57" fmla="*/ 3430851 w 12191996"/>
              <a:gd name="connsiteY57" fmla="*/ 3175 h 1931671"/>
              <a:gd name="connsiteX58" fmla="*/ 3491176 w 12191996"/>
              <a:gd name="connsiteY58" fmla="*/ 9525 h 1931671"/>
              <a:gd name="connsiteX59" fmla="*/ 3543563 w 12191996"/>
              <a:gd name="connsiteY59" fmla="*/ 20637 h 1931671"/>
              <a:gd name="connsiteX60" fmla="*/ 3589601 w 12191996"/>
              <a:gd name="connsiteY60" fmla="*/ 36512 h 1931671"/>
              <a:gd name="connsiteX61" fmla="*/ 3630876 w 12191996"/>
              <a:gd name="connsiteY61" fmla="*/ 52387 h 1931671"/>
              <a:gd name="connsiteX62" fmla="*/ 3667388 w 12191996"/>
              <a:gd name="connsiteY62" fmla="*/ 68262 h 1931671"/>
              <a:gd name="connsiteX63" fmla="*/ 3705488 w 12191996"/>
              <a:gd name="connsiteY63" fmla="*/ 87312 h 1931671"/>
              <a:gd name="connsiteX64" fmla="*/ 3743588 w 12191996"/>
              <a:gd name="connsiteY64" fmla="*/ 106362 h 1931671"/>
              <a:gd name="connsiteX65" fmla="*/ 3780101 w 12191996"/>
              <a:gd name="connsiteY65" fmla="*/ 125412 h 1931671"/>
              <a:gd name="connsiteX66" fmla="*/ 3821376 w 12191996"/>
              <a:gd name="connsiteY66" fmla="*/ 141287 h 1931671"/>
              <a:gd name="connsiteX67" fmla="*/ 3867413 w 12191996"/>
              <a:gd name="connsiteY67" fmla="*/ 155575 h 1931671"/>
              <a:gd name="connsiteX68" fmla="*/ 3919801 w 12191996"/>
              <a:gd name="connsiteY68" fmla="*/ 166687 h 1931671"/>
              <a:gd name="connsiteX69" fmla="*/ 3980126 w 12191996"/>
              <a:gd name="connsiteY69" fmla="*/ 174625 h 1931671"/>
              <a:gd name="connsiteX70" fmla="*/ 4048388 w 12191996"/>
              <a:gd name="connsiteY70" fmla="*/ 176212 h 1931671"/>
              <a:gd name="connsiteX71" fmla="*/ 4116651 w 12191996"/>
              <a:gd name="connsiteY71" fmla="*/ 174625 h 1931671"/>
              <a:gd name="connsiteX72" fmla="*/ 4176976 w 12191996"/>
              <a:gd name="connsiteY72" fmla="*/ 166687 h 1931671"/>
              <a:gd name="connsiteX73" fmla="*/ 4229363 w 12191996"/>
              <a:gd name="connsiteY73" fmla="*/ 155575 h 1931671"/>
              <a:gd name="connsiteX74" fmla="*/ 4275401 w 12191996"/>
              <a:gd name="connsiteY74" fmla="*/ 141287 h 1931671"/>
              <a:gd name="connsiteX75" fmla="*/ 4316676 w 12191996"/>
              <a:gd name="connsiteY75" fmla="*/ 125412 h 1931671"/>
              <a:gd name="connsiteX76" fmla="*/ 4353188 w 12191996"/>
              <a:gd name="connsiteY76" fmla="*/ 106362 h 1931671"/>
              <a:gd name="connsiteX77" fmla="*/ 4429388 w 12191996"/>
              <a:gd name="connsiteY77" fmla="*/ 68262 h 1931671"/>
              <a:gd name="connsiteX78" fmla="*/ 4465901 w 12191996"/>
              <a:gd name="connsiteY78" fmla="*/ 52387 h 1931671"/>
              <a:gd name="connsiteX79" fmla="*/ 4507176 w 12191996"/>
              <a:gd name="connsiteY79" fmla="*/ 36512 h 1931671"/>
              <a:gd name="connsiteX80" fmla="*/ 4553214 w 12191996"/>
              <a:gd name="connsiteY80" fmla="*/ 20637 h 1931671"/>
              <a:gd name="connsiteX81" fmla="*/ 4605601 w 12191996"/>
              <a:gd name="connsiteY81" fmla="*/ 9525 h 1931671"/>
              <a:gd name="connsiteX82" fmla="*/ 4665927 w 12191996"/>
              <a:gd name="connsiteY82" fmla="*/ 3175 h 1931671"/>
              <a:gd name="connsiteX83" fmla="*/ 4734188 w 12191996"/>
              <a:gd name="connsiteY83" fmla="*/ 0 h 1931671"/>
              <a:gd name="connsiteX84" fmla="*/ 4802452 w 12191996"/>
              <a:gd name="connsiteY84" fmla="*/ 3175 h 1931671"/>
              <a:gd name="connsiteX85" fmla="*/ 4862776 w 12191996"/>
              <a:gd name="connsiteY85" fmla="*/ 9525 h 1931671"/>
              <a:gd name="connsiteX86" fmla="*/ 4915164 w 12191996"/>
              <a:gd name="connsiteY86" fmla="*/ 20637 h 1931671"/>
              <a:gd name="connsiteX87" fmla="*/ 4961200 w 12191996"/>
              <a:gd name="connsiteY87" fmla="*/ 36512 h 1931671"/>
              <a:gd name="connsiteX88" fmla="*/ 5002476 w 12191996"/>
              <a:gd name="connsiteY88" fmla="*/ 52387 h 1931671"/>
              <a:gd name="connsiteX89" fmla="*/ 5038988 w 12191996"/>
              <a:gd name="connsiteY89" fmla="*/ 68262 h 1931671"/>
              <a:gd name="connsiteX90" fmla="*/ 5077089 w 12191996"/>
              <a:gd name="connsiteY90" fmla="*/ 87312 h 1931671"/>
              <a:gd name="connsiteX91" fmla="*/ 5115188 w 12191996"/>
              <a:gd name="connsiteY91" fmla="*/ 106362 h 1931671"/>
              <a:gd name="connsiteX92" fmla="*/ 5151700 w 12191996"/>
              <a:gd name="connsiteY92" fmla="*/ 125412 h 1931671"/>
              <a:gd name="connsiteX93" fmla="*/ 5192976 w 12191996"/>
              <a:gd name="connsiteY93" fmla="*/ 141287 h 1931671"/>
              <a:gd name="connsiteX94" fmla="*/ 5239013 w 12191996"/>
              <a:gd name="connsiteY94" fmla="*/ 155575 h 1931671"/>
              <a:gd name="connsiteX95" fmla="*/ 5291400 w 12191996"/>
              <a:gd name="connsiteY95" fmla="*/ 166687 h 1931671"/>
              <a:gd name="connsiteX96" fmla="*/ 5351726 w 12191996"/>
              <a:gd name="connsiteY96" fmla="*/ 174625 h 1931671"/>
              <a:gd name="connsiteX97" fmla="*/ 5410198 w 12191996"/>
              <a:gd name="connsiteY97" fmla="*/ 175985 h 1931671"/>
              <a:gd name="connsiteX98" fmla="*/ 5468670 w 12191996"/>
              <a:gd name="connsiteY98" fmla="*/ 174625 h 1931671"/>
              <a:gd name="connsiteX99" fmla="*/ 5528995 w 12191996"/>
              <a:gd name="connsiteY99" fmla="*/ 166687 h 1931671"/>
              <a:gd name="connsiteX100" fmla="*/ 5581382 w 12191996"/>
              <a:gd name="connsiteY100" fmla="*/ 155575 h 1931671"/>
              <a:gd name="connsiteX101" fmla="*/ 5627420 w 12191996"/>
              <a:gd name="connsiteY101" fmla="*/ 141287 h 1931671"/>
              <a:gd name="connsiteX102" fmla="*/ 5668695 w 12191996"/>
              <a:gd name="connsiteY102" fmla="*/ 125412 h 1931671"/>
              <a:gd name="connsiteX103" fmla="*/ 5705208 w 12191996"/>
              <a:gd name="connsiteY103" fmla="*/ 106362 h 1931671"/>
              <a:gd name="connsiteX104" fmla="*/ 5743307 w 12191996"/>
              <a:gd name="connsiteY104" fmla="*/ 87312 h 1931671"/>
              <a:gd name="connsiteX105" fmla="*/ 5781407 w 12191996"/>
              <a:gd name="connsiteY105" fmla="*/ 68262 h 1931671"/>
              <a:gd name="connsiteX106" fmla="*/ 5817920 w 12191996"/>
              <a:gd name="connsiteY106" fmla="*/ 52387 h 1931671"/>
              <a:gd name="connsiteX107" fmla="*/ 5859195 w 12191996"/>
              <a:gd name="connsiteY107" fmla="*/ 36512 h 1931671"/>
              <a:gd name="connsiteX108" fmla="*/ 5905233 w 12191996"/>
              <a:gd name="connsiteY108" fmla="*/ 20637 h 1931671"/>
              <a:gd name="connsiteX109" fmla="*/ 5957620 w 12191996"/>
              <a:gd name="connsiteY109" fmla="*/ 9525 h 1931671"/>
              <a:gd name="connsiteX110" fmla="*/ 6017946 w 12191996"/>
              <a:gd name="connsiteY110" fmla="*/ 3175 h 1931671"/>
              <a:gd name="connsiteX111" fmla="*/ 6086208 w 12191996"/>
              <a:gd name="connsiteY111" fmla="*/ 0 h 1931671"/>
              <a:gd name="connsiteX112" fmla="*/ 6095998 w 12191996"/>
              <a:gd name="connsiteY112" fmla="*/ 455 h 1931671"/>
              <a:gd name="connsiteX113" fmla="*/ 6105788 w 12191996"/>
              <a:gd name="connsiteY113" fmla="*/ 0 h 1931671"/>
              <a:gd name="connsiteX114" fmla="*/ 6174051 w 12191996"/>
              <a:gd name="connsiteY114" fmla="*/ 3175 h 1931671"/>
              <a:gd name="connsiteX115" fmla="*/ 6234376 w 12191996"/>
              <a:gd name="connsiteY115" fmla="*/ 9525 h 1931671"/>
              <a:gd name="connsiteX116" fmla="*/ 6286763 w 12191996"/>
              <a:gd name="connsiteY116" fmla="*/ 20637 h 1931671"/>
              <a:gd name="connsiteX117" fmla="*/ 6332801 w 12191996"/>
              <a:gd name="connsiteY117" fmla="*/ 36512 h 1931671"/>
              <a:gd name="connsiteX118" fmla="*/ 6374076 w 12191996"/>
              <a:gd name="connsiteY118" fmla="*/ 52387 h 1931671"/>
              <a:gd name="connsiteX119" fmla="*/ 6410588 w 12191996"/>
              <a:gd name="connsiteY119" fmla="*/ 68262 h 1931671"/>
              <a:gd name="connsiteX120" fmla="*/ 6448688 w 12191996"/>
              <a:gd name="connsiteY120" fmla="*/ 87312 h 1931671"/>
              <a:gd name="connsiteX121" fmla="*/ 6486788 w 12191996"/>
              <a:gd name="connsiteY121" fmla="*/ 106362 h 1931671"/>
              <a:gd name="connsiteX122" fmla="*/ 6523301 w 12191996"/>
              <a:gd name="connsiteY122" fmla="*/ 125412 h 1931671"/>
              <a:gd name="connsiteX123" fmla="*/ 6564576 w 12191996"/>
              <a:gd name="connsiteY123" fmla="*/ 141287 h 1931671"/>
              <a:gd name="connsiteX124" fmla="*/ 6610613 w 12191996"/>
              <a:gd name="connsiteY124" fmla="*/ 155575 h 1931671"/>
              <a:gd name="connsiteX125" fmla="*/ 6663001 w 12191996"/>
              <a:gd name="connsiteY125" fmla="*/ 166687 h 1931671"/>
              <a:gd name="connsiteX126" fmla="*/ 6723326 w 12191996"/>
              <a:gd name="connsiteY126" fmla="*/ 174625 h 1931671"/>
              <a:gd name="connsiteX127" fmla="*/ 6781798 w 12191996"/>
              <a:gd name="connsiteY127" fmla="*/ 175985 h 1931671"/>
              <a:gd name="connsiteX128" fmla="*/ 6840270 w 12191996"/>
              <a:gd name="connsiteY128" fmla="*/ 174625 h 1931671"/>
              <a:gd name="connsiteX129" fmla="*/ 6900595 w 12191996"/>
              <a:gd name="connsiteY129" fmla="*/ 166687 h 1931671"/>
              <a:gd name="connsiteX130" fmla="*/ 6952982 w 12191996"/>
              <a:gd name="connsiteY130" fmla="*/ 155575 h 1931671"/>
              <a:gd name="connsiteX131" fmla="*/ 6999020 w 12191996"/>
              <a:gd name="connsiteY131" fmla="*/ 141287 h 1931671"/>
              <a:gd name="connsiteX132" fmla="*/ 7040295 w 12191996"/>
              <a:gd name="connsiteY132" fmla="*/ 125412 h 1931671"/>
              <a:gd name="connsiteX133" fmla="*/ 7076807 w 12191996"/>
              <a:gd name="connsiteY133" fmla="*/ 106362 h 1931671"/>
              <a:gd name="connsiteX134" fmla="*/ 7114907 w 12191996"/>
              <a:gd name="connsiteY134" fmla="*/ 87312 h 1931671"/>
              <a:gd name="connsiteX135" fmla="*/ 7153007 w 12191996"/>
              <a:gd name="connsiteY135" fmla="*/ 68262 h 1931671"/>
              <a:gd name="connsiteX136" fmla="*/ 7189520 w 12191996"/>
              <a:gd name="connsiteY136" fmla="*/ 52387 h 1931671"/>
              <a:gd name="connsiteX137" fmla="*/ 7230795 w 12191996"/>
              <a:gd name="connsiteY137" fmla="*/ 36512 h 1931671"/>
              <a:gd name="connsiteX138" fmla="*/ 7276832 w 12191996"/>
              <a:gd name="connsiteY138" fmla="*/ 20637 h 1931671"/>
              <a:gd name="connsiteX139" fmla="*/ 7329220 w 12191996"/>
              <a:gd name="connsiteY139" fmla="*/ 9525 h 1931671"/>
              <a:gd name="connsiteX140" fmla="*/ 7389545 w 12191996"/>
              <a:gd name="connsiteY140" fmla="*/ 3175 h 1931671"/>
              <a:gd name="connsiteX141" fmla="*/ 7457807 w 12191996"/>
              <a:gd name="connsiteY141" fmla="*/ 0 h 1931671"/>
              <a:gd name="connsiteX142" fmla="*/ 7526070 w 12191996"/>
              <a:gd name="connsiteY142" fmla="*/ 3175 h 1931671"/>
              <a:gd name="connsiteX143" fmla="*/ 7586395 w 12191996"/>
              <a:gd name="connsiteY143" fmla="*/ 9525 h 1931671"/>
              <a:gd name="connsiteX144" fmla="*/ 7638782 w 12191996"/>
              <a:gd name="connsiteY144" fmla="*/ 20637 h 1931671"/>
              <a:gd name="connsiteX145" fmla="*/ 7684820 w 12191996"/>
              <a:gd name="connsiteY145" fmla="*/ 36512 h 1931671"/>
              <a:gd name="connsiteX146" fmla="*/ 7726095 w 12191996"/>
              <a:gd name="connsiteY146" fmla="*/ 52387 h 1931671"/>
              <a:gd name="connsiteX147" fmla="*/ 7762607 w 12191996"/>
              <a:gd name="connsiteY147" fmla="*/ 68262 h 1931671"/>
              <a:gd name="connsiteX148" fmla="*/ 7800707 w 12191996"/>
              <a:gd name="connsiteY148" fmla="*/ 87312 h 1931671"/>
              <a:gd name="connsiteX149" fmla="*/ 7838807 w 12191996"/>
              <a:gd name="connsiteY149" fmla="*/ 106362 h 1931671"/>
              <a:gd name="connsiteX150" fmla="*/ 7875320 w 12191996"/>
              <a:gd name="connsiteY150" fmla="*/ 125412 h 1931671"/>
              <a:gd name="connsiteX151" fmla="*/ 7916595 w 12191996"/>
              <a:gd name="connsiteY151" fmla="*/ 141287 h 1931671"/>
              <a:gd name="connsiteX152" fmla="*/ 7962632 w 12191996"/>
              <a:gd name="connsiteY152" fmla="*/ 155575 h 1931671"/>
              <a:gd name="connsiteX153" fmla="*/ 8015020 w 12191996"/>
              <a:gd name="connsiteY153" fmla="*/ 166687 h 1931671"/>
              <a:gd name="connsiteX154" fmla="*/ 8075345 w 12191996"/>
              <a:gd name="connsiteY154" fmla="*/ 174625 h 1931671"/>
              <a:gd name="connsiteX155" fmla="*/ 8143607 w 12191996"/>
              <a:gd name="connsiteY155" fmla="*/ 176212 h 1931671"/>
              <a:gd name="connsiteX156" fmla="*/ 8211870 w 12191996"/>
              <a:gd name="connsiteY156" fmla="*/ 174625 h 1931671"/>
              <a:gd name="connsiteX157" fmla="*/ 8272195 w 12191996"/>
              <a:gd name="connsiteY157" fmla="*/ 166687 h 1931671"/>
              <a:gd name="connsiteX158" fmla="*/ 8324582 w 12191996"/>
              <a:gd name="connsiteY158" fmla="*/ 155575 h 1931671"/>
              <a:gd name="connsiteX159" fmla="*/ 8370620 w 12191996"/>
              <a:gd name="connsiteY159" fmla="*/ 141287 h 1931671"/>
              <a:gd name="connsiteX160" fmla="*/ 8411895 w 12191996"/>
              <a:gd name="connsiteY160" fmla="*/ 125412 h 1931671"/>
              <a:gd name="connsiteX161" fmla="*/ 8448407 w 12191996"/>
              <a:gd name="connsiteY161" fmla="*/ 106362 h 1931671"/>
              <a:gd name="connsiteX162" fmla="*/ 8486507 w 12191996"/>
              <a:gd name="connsiteY162" fmla="*/ 87312 h 1931671"/>
              <a:gd name="connsiteX163" fmla="*/ 8524607 w 12191996"/>
              <a:gd name="connsiteY163" fmla="*/ 68262 h 1931671"/>
              <a:gd name="connsiteX164" fmla="*/ 8561119 w 12191996"/>
              <a:gd name="connsiteY164" fmla="*/ 52387 h 1931671"/>
              <a:gd name="connsiteX165" fmla="*/ 8602395 w 12191996"/>
              <a:gd name="connsiteY165" fmla="*/ 36512 h 1931671"/>
              <a:gd name="connsiteX166" fmla="*/ 8648431 w 12191996"/>
              <a:gd name="connsiteY166" fmla="*/ 20637 h 1931671"/>
              <a:gd name="connsiteX167" fmla="*/ 8700819 w 12191996"/>
              <a:gd name="connsiteY167" fmla="*/ 9525 h 1931671"/>
              <a:gd name="connsiteX168" fmla="*/ 8761145 w 12191996"/>
              <a:gd name="connsiteY168" fmla="*/ 3175 h 1931671"/>
              <a:gd name="connsiteX169" fmla="*/ 8827819 w 12191996"/>
              <a:gd name="connsiteY169" fmla="*/ 0 h 1931671"/>
              <a:gd name="connsiteX170" fmla="*/ 8897669 w 12191996"/>
              <a:gd name="connsiteY170" fmla="*/ 3175 h 1931671"/>
              <a:gd name="connsiteX171" fmla="*/ 8957995 w 12191996"/>
              <a:gd name="connsiteY171" fmla="*/ 9525 h 1931671"/>
              <a:gd name="connsiteX172" fmla="*/ 9010381 w 12191996"/>
              <a:gd name="connsiteY172" fmla="*/ 20637 h 1931671"/>
              <a:gd name="connsiteX173" fmla="*/ 9056419 w 12191996"/>
              <a:gd name="connsiteY173" fmla="*/ 36512 h 1931671"/>
              <a:gd name="connsiteX174" fmla="*/ 9097695 w 12191996"/>
              <a:gd name="connsiteY174" fmla="*/ 52387 h 1931671"/>
              <a:gd name="connsiteX175" fmla="*/ 9134207 w 12191996"/>
              <a:gd name="connsiteY175" fmla="*/ 68262 h 1931671"/>
              <a:gd name="connsiteX176" fmla="*/ 9172307 w 12191996"/>
              <a:gd name="connsiteY176" fmla="*/ 87312 h 1931671"/>
              <a:gd name="connsiteX177" fmla="*/ 9210407 w 12191996"/>
              <a:gd name="connsiteY177" fmla="*/ 106362 h 1931671"/>
              <a:gd name="connsiteX178" fmla="*/ 9246919 w 12191996"/>
              <a:gd name="connsiteY178" fmla="*/ 125412 h 1931671"/>
              <a:gd name="connsiteX179" fmla="*/ 9288195 w 12191996"/>
              <a:gd name="connsiteY179" fmla="*/ 141287 h 1931671"/>
              <a:gd name="connsiteX180" fmla="*/ 9334231 w 12191996"/>
              <a:gd name="connsiteY180" fmla="*/ 155575 h 1931671"/>
              <a:gd name="connsiteX181" fmla="*/ 9386619 w 12191996"/>
              <a:gd name="connsiteY181" fmla="*/ 166687 h 1931671"/>
              <a:gd name="connsiteX182" fmla="*/ 9446945 w 12191996"/>
              <a:gd name="connsiteY182" fmla="*/ 174625 h 1931671"/>
              <a:gd name="connsiteX183" fmla="*/ 9515207 w 12191996"/>
              <a:gd name="connsiteY183" fmla="*/ 176212 h 1931671"/>
              <a:gd name="connsiteX184" fmla="*/ 9583469 w 12191996"/>
              <a:gd name="connsiteY184" fmla="*/ 174625 h 1931671"/>
              <a:gd name="connsiteX185" fmla="*/ 9643795 w 12191996"/>
              <a:gd name="connsiteY185" fmla="*/ 166687 h 1931671"/>
              <a:gd name="connsiteX186" fmla="*/ 9696181 w 12191996"/>
              <a:gd name="connsiteY186" fmla="*/ 155575 h 1931671"/>
              <a:gd name="connsiteX187" fmla="*/ 9742219 w 12191996"/>
              <a:gd name="connsiteY187" fmla="*/ 141287 h 1931671"/>
              <a:gd name="connsiteX188" fmla="*/ 9783495 w 12191996"/>
              <a:gd name="connsiteY188" fmla="*/ 125412 h 1931671"/>
              <a:gd name="connsiteX189" fmla="*/ 9820007 w 12191996"/>
              <a:gd name="connsiteY189" fmla="*/ 106362 h 1931671"/>
              <a:gd name="connsiteX190" fmla="*/ 9896207 w 12191996"/>
              <a:gd name="connsiteY190" fmla="*/ 68262 h 1931671"/>
              <a:gd name="connsiteX191" fmla="*/ 9932719 w 12191996"/>
              <a:gd name="connsiteY191" fmla="*/ 52387 h 1931671"/>
              <a:gd name="connsiteX192" fmla="*/ 9973995 w 12191996"/>
              <a:gd name="connsiteY192" fmla="*/ 36512 h 1931671"/>
              <a:gd name="connsiteX193" fmla="*/ 10020031 w 12191996"/>
              <a:gd name="connsiteY193" fmla="*/ 20637 h 1931671"/>
              <a:gd name="connsiteX194" fmla="*/ 10072419 w 12191996"/>
              <a:gd name="connsiteY194" fmla="*/ 9525 h 1931671"/>
              <a:gd name="connsiteX195" fmla="*/ 10132745 w 12191996"/>
              <a:gd name="connsiteY195" fmla="*/ 3175 h 1931671"/>
              <a:gd name="connsiteX196" fmla="*/ 10201007 w 12191996"/>
              <a:gd name="connsiteY196" fmla="*/ 0 h 1931671"/>
              <a:gd name="connsiteX197" fmla="*/ 10269269 w 12191996"/>
              <a:gd name="connsiteY197" fmla="*/ 3175 h 1931671"/>
              <a:gd name="connsiteX198" fmla="*/ 10329595 w 12191996"/>
              <a:gd name="connsiteY198" fmla="*/ 9525 h 1931671"/>
              <a:gd name="connsiteX199" fmla="*/ 10381981 w 12191996"/>
              <a:gd name="connsiteY199" fmla="*/ 20637 h 1931671"/>
              <a:gd name="connsiteX200" fmla="*/ 10428019 w 12191996"/>
              <a:gd name="connsiteY200" fmla="*/ 36512 h 1931671"/>
              <a:gd name="connsiteX201" fmla="*/ 10469295 w 12191996"/>
              <a:gd name="connsiteY201" fmla="*/ 52387 h 1931671"/>
              <a:gd name="connsiteX202" fmla="*/ 10505807 w 12191996"/>
              <a:gd name="connsiteY202" fmla="*/ 68262 h 1931671"/>
              <a:gd name="connsiteX203" fmla="*/ 10543907 w 12191996"/>
              <a:gd name="connsiteY203" fmla="*/ 87312 h 1931671"/>
              <a:gd name="connsiteX204" fmla="*/ 10582007 w 12191996"/>
              <a:gd name="connsiteY204" fmla="*/ 106362 h 1931671"/>
              <a:gd name="connsiteX205" fmla="*/ 10618519 w 12191996"/>
              <a:gd name="connsiteY205" fmla="*/ 125412 h 1931671"/>
              <a:gd name="connsiteX206" fmla="*/ 10659795 w 12191996"/>
              <a:gd name="connsiteY206" fmla="*/ 141287 h 1931671"/>
              <a:gd name="connsiteX207" fmla="*/ 10705831 w 12191996"/>
              <a:gd name="connsiteY207" fmla="*/ 155575 h 1931671"/>
              <a:gd name="connsiteX208" fmla="*/ 10758219 w 12191996"/>
              <a:gd name="connsiteY208" fmla="*/ 166687 h 1931671"/>
              <a:gd name="connsiteX209" fmla="*/ 10818545 w 12191996"/>
              <a:gd name="connsiteY209" fmla="*/ 174625 h 1931671"/>
              <a:gd name="connsiteX210" fmla="*/ 10886807 w 12191996"/>
              <a:gd name="connsiteY210" fmla="*/ 176212 h 1931671"/>
              <a:gd name="connsiteX211" fmla="*/ 10955069 w 12191996"/>
              <a:gd name="connsiteY211" fmla="*/ 174625 h 1931671"/>
              <a:gd name="connsiteX212" fmla="*/ 11015395 w 12191996"/>
              <a:gd name="connsiteY212" fmla="*/ 166687 h 1931671"/>
              <a:gd name="connsiteX213" fmla="*/ 11067781 w 12191996"/>
              <a:gd name="connsiteY213" fmla="*/ 155575 h 1931671"/>
              <a:gd name="connsiteX214" fmla="*/ 11113819 w 12191996"/>
              <a:gd name="connsiteY214" fmla="*/ 141287 h 1931671"/>
              <a:gd name="connsiteX215" fmla="*/ 11155095 w 12191996"/>
              <a:gd name="connsiteY215" fmla="*/ 125412 h 1931671"/>
              <a:gd name="connsiteX216" fmla="*/ 11191607 w 12191996"/>
              <a:gd name="connsiteY216" fmla="*/ 106362 h 1931671"/>
              <a:gd name="connsiteX217" fmla="*/ 11229707 w 12191996"/>
              <a:gd name="connsiteY217" fmla="*/ 87312 h 1931671"/>
              <a:gd name="connsiteX218" fmla="*/ 11267807 w 12191996"/>
              <a:gd name="connsiteY218" fmla="*/ 68262 h 1931671"/>
              <a:gd name="connsiteX219" fmla="*/ 11304319 w 12191996"/>
              <a:gd name="connsiteY219" fmla="*/ 52387 h 1931671"/>
              <a:gd name="connsiteX220" fmla="*/ 11345595 w 12191996"/>
              <a:gd name="connsiteY220" fmla="*/ 36512 h 1931671"/>
              <a:gd name="connsiteX221" fmla="*/ 11391631 w 12191996"/>
              <a:gd name="connsiteY221" fmla="*/ 20637 h 1931671"/>
              <a:gd name="connsiteX222" fmla="*/ 11444019 w 12191996"/>
              <a:gd name="connsiteY222" fmla="*/ 9525 h 1931671"/>
              <a:gd name="connsiteX223" fmla="*/ 11504345 w 12191996"/>
              <a:gd name="connsiteY223" fmla="*/ 3175 h 1931671"/>
              <a:gd name="connsiteX224" fmla="*/ 11572607 w 12191996"/>
              <a:gd name="connsiteY224" fmla="*/ 0 h 1931671"/>
              <a:gd name="connsiteX225" fmla="*/ 11640869 w 12191996"/>
              <a:gd name="connsiteY225" fmla="*/ 3175 h 1931671"/>
              <a:gd name="connsiteX226" fmla="*/ 11701195 w 12191996"/>
              <a:gd name="connsiteY226" fmla="*/ 9525 h 1931671"/>
              <a:gd name="connsiteX227" fmla="*/ 11753581 w 12191996"/>
              <a:gd name="connsiteY227" fmla="*/ 20637 h 1931671"/>
              <a:gd name="connsiteX228" fmla="*/ 11799619 w 12191996"/>
              <a:gd name="connsiteY228" fmla="*/ 36512 h 1931671"/>
              <a:gd name="connsiteX229" fmla="*/ 11840895 w 12191996"/>
              <a:gd name="connsiteY229" fmla="*/ 52387 h 1931671"/>
              <a:gd name="connsiteX230" fmla="*/ 11877407 w 12191996"/>
              <a:gd name="connsiteY230" fmla="*/ 68262 h 1931671"/>
              <a:gd name="connsiteX231" fmla="*/ 11915507 w 12191996"/>
              <a:gd name="connsiteY231" fmla="*/ 87312 h 1931671"/>
              <a:gd name="connsiteX232" fmla="*/ 11953607 w 12191996"/>
              <a:gd name="connsiteY232" fmla="*/ 106362 h 1931671"/>
              <a:gd name="connsiteX233" fmla="*/ 11990119 w 12191996"/>
              <a:gd name="connsiteY233" fmla="*/ 125412 h 1931671"/>
              <a:gd name="connsiteX234" fmla="*/ 12031395 w 12191996"/>
              <a:gd name="connsiteY234" fmla="*/ 141287 h 1931671"/>
              <a:gd name="connsiteX235" fmla="*/ 12077431 w 12191996"/>
              <a:gd name="connsiteY235" fmla="*/ 155575 h 1931671"/>
              <a:gd name="connsiteX236" fmla="*/ 12129819 w 12191996"/>
              <a:gd name="connsiteY236" fmla="*/ 166688 h 1931671"/>
              <a:gd name="connsiteX237" fmla="*/ 12190145 w 12191996"/>
              <a:gd name="connsiteY237" fmla="*/ 174625 h 1931671"/>
              <a:gd name="connsiteX238" fmla="*/ 12191996 w 12191996"/>
              <a:gd name="connsiteY238" fmla="*/ 174668 h 1931671"/>
              <a:gd name="connsiteX239" fmla="*/ 12191996 w 12191996"/>
              <a:gd name="connsiteY239" fmla="*/ 1931671 h 1931671"/>
              <a:gd name="connsiteX240" fmla="*/ 0 w 12191996"/>
              <a:gd name="connsiteY240" fmla="*/ 1931671 h 1931671"/>
              <a:gd name="connsiteX241" fmla="*/ 0 w 12191996"/>
              <a:gd name="connsiteY241" fmla="*/ 174668 h 1931671"/>
              <a:gd name="connsiteX242" fmla="*/ 1851 w 12191996"/>
              <a:gd name="connsiteY242" fmla="*/ 174625 h 1931671"/>
              <a:gd name="connsiteX243" fmla="*/ 62176 w 12191996"/>
              <a:gd name="connsiteY243" fmla="*/ 166687 h 1931671"/>
              <a:gd name="connsiteX244" fmla="*/ 114563 w 12191996"/>
              <a:gd name="connsiteY244" fmla="*/ 155575 h 1931671"/>
              <a:gd name="connsiteX245" fmla="*/ 160601 w 12191996"/>
              <a:gd name="connsiteY245" fmla="*/ 141287 h 1931671"/>
              <a:gd name="connsiteX246" fmla="*/ 201876 w 12191996"/>
              <a:gd name="connsiteY246" fmla="*/ 125412 h 1931671"/>
              <a:gd name="connsiteX247" fmla="*/ 238388 w 12191996"/>
              <a:gd name="connsiteY247" fmla="*/ 106362 h 1931671"/>
              <a:gd name="connsiteX248" fmla="*/ 276488 w 12191996"/>
              <a:gd name="connsiteY248" fmla="*/ 87312 h 1931671"/>
              <a:gd name="connsiteX249" fmla="*/ 314588 w 12191996"/>
              <a:gd name="connsiteY249" fmla="*/ 68262 h 1931671"/>
              <a:gd name="connsiteX250" fmla="*/ 351101 w 12191996"/>
              <a:gd name="connsiteY250" fmla="*/ 52387 h 1931671"/>
              <a:gd name="connsiteX251" fmla="*/ 392376 w 12191996"/>
              <a:gd name="connsiteY251" fmla="*/ 36512 h 1931671"/>
              <a:gd name="connsiteX252" fmla="*/ 438413 w 12191996"/>
              <a:gd name="connsiteY252" fmla="*/ 20637 h 1931671"/>
              <a:gd name="connsiteX253" fmla="*/ 490801 w 12191996"/>
              <a:gd name="connsiteY253" fmla="*/ 9525 h 1931671"/>
              <a:gd name="connsiteX254" fmla="*/ 551126 w 12191996"/>
              <a:gd name="connsiteY254" fmla="*/ 3175 h 1931671"/>
              <a:gd name="connsiteX255" fmla="*/ 619388 w 12191996"/>
              <a:gd name="connsiteY255" fmla="*/ 0 h 19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2191996" h="1931671">
                <a:moveTo>
                  <a:pt x="619388" y="0"/>
                </a:moveTo>
                <a:lnTo>
                  <a:pt x="687651" y="3175"/>
                </a:lnTo>
                <a:lnTo>
                  <a:pt x="747976" y="9525"/>
                </a:lnTo>
                <a:lnTo>
                  <a:pt x="800363" y="20637"/>
                </a:lnTo>
                <a:lnTo>
                  <a:pt x="846401" y="36512"/>
                </a:lnTo>
                <a:lnTo>
                  <a:pt x="887676" y="52387"/>
                </a:lnTo>
                <a:lnTo>
                  <a:pt x="924188" y="68262"/>
                </a:lnTo>
                <a:lnTo>
                  <a:pt x="962288" y="87312"/>
                </a:lnTo>
                <a:lnTo>
                  <a:pt x="1000388" y="106362"/>
                </a:lnTo>
                <a:lnTo>
                  <a:pt x="1036901" y="125412"/>
                </a:lnTo>
                <a:lnTo>
                  <a:pt x="1078176" y="141287"/>
                </a:lnTo>
                <a:lnTo>
                  <a:pt x="1124213" y="155575"/>
                </a:lnTo>
                <a:lnTo>
                  <a:pt x="1176601" y="166687"/>
                </a:lnTo>
                <a:lnTo>
                  <a:pt x="1236926" y="174625"/>
                </a:lnTo>
                <a:lnTo>
                  <a:pt x="1305188" y="176212"/>
                </a:lnTo>
                <a:lnTo>
                  <a:pt x="1373451" y="174625"/>
                </a:lnTo>
                <a:lnTo>
                  <a:pt x="1433776" y="166687"/>
                </a:lnTo>
                <a:lnTo>
                  <a:pt x="1486163" y="155575"/>
                </a:lnTo>
                <a:lnTo>
                  <a:pt x="1532201" y="141287"/>
                </a:lnTo>
                <a:lnTo>
                  <a:pt x="1573476" y="125412"/>
                </a:lnTo>
                <a:lnTo>
                  <a:pt x="1609988" y="106362"/>
                </a:lnTo>
                <a:lnTo>
                  <a:pt x="1648088" y="87312"/>
                </a:lnTo>
                <a:lnTo>
                  <a:pt x="1686188" y="68262"/>
                </a:lnTo>
                <a:lnTo>
                  <a:pt x="1722701" y="52387"/>
                </a:lnTo>
                <a:lnTo>
                  <a:pt x="1763976" y="36512"/>
                </a:lnTo>
                <a:lnTo>
                  <a:pt x="1810013" y="20637"/>
                </a:lnTo>
                <a:lnTo>
                  <a:pt x="1862401" y="9525"/>
                </a:lnTo>
                <a:lnTo>
                  <a:pt x="1922726" y="3175"/>
                </a:lnTo>
                <a:lnTo>
                  <a:pt x="1990988" y="0"/>
                </a:lnTo>
                <a:lnTo>
                  <a:pt x="2059251" y="3175"/>
                </a:lnTo>
                <a:lnTo>
                  <a:pt x="2119576" y="9525"/>
                </a:lnTo>
                <a:lnTo>
                  <a:pt x="2171963" y="20637"/>
                </a:lnTo>
                <a:lnTo>
                  <a:pt x="2218001" y="36512"/>
                </a:lnTo>
                <a:lnTo>
                  <a:pt x="2259276" y="52387"/>
                </a:lnTo>
                <a:lnTo>
                  <a:pt x="2295788" y="68262"/>
                </a:lnTo>
                <a:lnTo>
                  <a:pt x="2333888" y="87312"/>
                </a:lnTo>
                <a:lnTo>
                  <a:pt x="2371988" y="106362"/>
                </a:lnTo>
                <a:lnTo>
                  <a:pt x="2408501" y="125412"/>
                </a:lnTo>
                <a:lnTo>
                  <a:pt x="2449776" y="141287"/>
                </a:lnTo>
                <a:lnTo>
                  <a:pt x="2495813" y="155575"/>
                </a:lnTo>
                <a:lnTo>
                  <a:pt x="2548201" y="166687"/>
                </a:lnTo>
                <a:lnTo>
                  <a:pt x="2608526" y="174625"/>
                </a:lnTo>
                <a:lnTo>
                  <a:pt x="2676788" y="176212"/>
                </a:lnTo>
                <a:lnTo>
                  <a:pt x="2745051" y="174625"/>
                </a:lnTo>
                <a:lnTo>
                  <a:pt x="2805376" y="166687"/>
                </a:lnTo>
                <a:lnTo>
                  <a:pt x="2857763" y="155575"/>
                </a:lnTo>
                <a:lnTo>
                  <a:pt x="2903801" y="141287"/>
                </a:lnTo>
                <a:lnTo>
                  <a:pt x="2945076" y="125412"/>
                </a:lnTo>
                <a:lnTo>
                  <a:pt x="2981588" y="106362"/>
                </a:lnTo>
                <a:lnTo>
                  <a:pt x="3019688" y="87312"/>
                </a:lnTo>
                <a:lnTo>
                  <a:pt x="3057788" y="68262"/>
                </a:lnTo>
                <a:lnTo>
                  <a:pt x="3094301" y="52387"/>
                </a:lnTo>
                <a:lnTo>
                  <a:pt x="3135576" y="36512"/>
                </a:lnTo>
                <a:lnTo>
                  <a:pt x="3181613" y="20637"/>
                </a:lnTo>
                <a:lnTo>
                  <a:pt x="3234001" y="9525"/>
                </a:lnTo>
                <a:lnTo>
                  <a:pt x="3294326" y="3175"/>
                </a:lnTo>
                <a:lnTo>
                  <a:pt x="3361001" y="0"/>
                </a:lnTo>
                <a:lnTo>
                  <a:pt x="3430851" y="3175"/>
                </a:lnTo>
                <a:lnTo>
                  <a:pt x="3491176" y="9525"/>
                </a:lnTo>
                <a:lnTo>
                  <a:pt x="3543563" y="20637"/>
                </a:lnTo>
                <a:lnTo>
                  <a:pt x="3589601" y="36512"/>
                </a:lnTo>
                <a:lnTo>
                  <a:pt x="3630876" y="52387"/>
                </a:lnTo>
                <a:lnTo>
                  <a:pt x="3667388" y="68262"/>
                </a:lnTo>
                <a:lnTo>
                  <a:pt x="3705488" y="87312"/>
                </a:lnTo>
                <a:lnTo>
                  <a:pt x="3743588" y="106362"/>
                </a:lnTo>
                <a:lnTo>
                  <a:pt x="3780101" y="125412"/>
                </a:lnTo>
                <a:lnTo>
                  <a:pt x="3821376" y="141287"/>
                </a:lnTo>
                <a:lnTo>
                  <a:pt x="3867413" y="155575"/>
                </a:lnTo>
                <a:lnTo>
                  <a:pt x="3919801" y="166687"/>
                </a:lnTo>
                <a:lnTo>
                  <a:pt x="3980126" y="174625"/>
                </a:lnTo>
                <a:lnTo>
                  <a:pt x="4048388" y="176212"/>
                </a:lnTo>
                <a:lnTo>
                  <a:pt x="4116651" y="174625"/>
                </a:lnTo>
                <a:lnTo>
                  <a:pt x="4176976" y="166687"/>
                </a:lnTo>
                <a:lnTo>
                  <a:pt x="4229363" y="155575"/>
                </a:lnTo>
                <a:lnTo>
                  <a:pt x="4275401" y="141287"/>
                </a:lnTo>
                <a:lnTo>
                  <a:pt x="4316676" y="125412"/>
                </a:lnTo>
                <a:lnTo>
                  <a:pt x="4353188" y="106362"/>
                </a:lnTo>
                <a:lnTo>
                  <a:pt x="4429388" y="68262"/>
                </a:lnTo>
                <a:lnTo>
                  <a:pt x="4465901" y="52387"/>
                </a:lnTo>
                <a:lnTo>
                  <a:pt x="4507176" y="36512"/>
                </a:lnTo>
                <a:lnTo>
                  <a:pt x="4553214" y="20637"/>
                </a:lnTo>
                <a:lnTo>
                  <a:pt x="4605601" y="9525"/>
                </a:lnTo>
                <a:lnTo>
                  <a:pt x="4665927" y="3175"/>
                </a:lnTo>
                <a:lnTo>
                  <a:pt x="4734188" y="0"/>
                </a:lnTo>
                <a:lnTo>
                  <a:pt x="4802452" y="3175"/>
                </a:lnTo>
                <a:lnTo>
                  <a:pt x="4862776" y="9525"/>
                </a:lnTo>
                <a:lnTo>
                  <a:pt x="4915164" y="20637"/>
                </a:lnTo>
                <a:lnTo>
                  <a:pt x="4961200" y="36512"/>
                </a:lnTo>
                <a:lnTo>
                  <a:pt x="5002476" y="52387"/>
                </a:lnTo>
                <a:lnTo>
                  <a:pt x="5038988" y="68262"/>
                </a:lnTo>
                <a:lnTo>
                  <a:pt x="5077089" y="87312"/>
                </a:lnTo>
                <a:lnTo>
                  <a:pt x="5115188" y="106362"/>
                </a:lnTo>
                <a:lnTo>
                  <a:pt x="5151700" y="125412"/>
                </a:lnTo>
                <a:lnTo>
                  <a:pt x="5192976" y="141287"/>
                </a:lnTo>
                <a:lnTo>
                  <a:pt x="5239013" y="155575"/>
                </a:lnTo>
                <a:lnTo>
                  <a:pt x="5291400" y="166687"/>
                </a:lnTo>
                <a:lnTo>
                  <a:pt x="5351726" y="174625"/>
                </a:lnTo>
                <a:lnTo>
                  <a:pt x="5410198" y="175985"/>
                </a:lnTo>
                <a:lnTo>
                  <a:pt x="5468670" y="174625"/>
                </a:lnTo>
                <a:lnTo>
                  <a:pt x="5528995" y="166687"/>
                </a:lnTo>
                <a:lnTo>
                  <a:pt x="5581382" y="155575"/>
                </a:lnTo>
                <a:lnTo>
                  <a:pt x="5627420" y="141287"/>
                </a:lnTo>
                <a:lnTo>
                  <a:pt x="5668695" y="125412"/>
                </a:lnTo>
                <a:lnTo>
                  <a:pt x="5705208" y="106362"/>
                </a:lnTo>
                <a:lnTo>
                  <a:pt x="5743307" y="87312"/>
                </a:lnTo>
                <a:lnTo>
                  <a:pt x="5781407" y="68262"/>
                </a:lnTo>
                <a:lnTo>
                  <a:pt x="5817920" y="52387"/>
                </a:lnTo>
                <a:lnTo>
                  <a:pt x="5859195" y="36512"/>
                </a:lnTo>
                <a:lnTo>
                  <a:pt x="5905233" y="20637"/>
                </a:lnTo>
                <a:lnTo>
                  <a:pt x="5957620" y="9525"/>
                </a:lnTo>
                <a:lnTo>
                  <a:pt x="6017946" y="3175"/>
                </a:lnTo>
                <a:lnTo>
                  <a:pt x="6086208" y="0"/>
                </a:lnTo>
                <a:lnTo>
                  <a:pt x="6095998" y="455"/>
                </a:lnTo>
                <a:lnTo>
                  <a:pt x="6105788" y="0"/>
                </a:lnTo>
                <a:lnTo>
                  <a:pt x="6174051" y="3175"/>
                </a:lnTo>
                <a:lnTo>
                  <a:pt x="6234376" y="9525"/>
                </a:lnTo>
                <a:lnTo>
                  <a:pt x="6286763" y="20637"/>
                </a:lnTo>
                <a:lnTo>
                  <a:pt x="6332801" y="36512"/>
                </a:lnTo>
                <a:lnTo>
                  <a:pt x="6374076" y="52387"/>
                </a:lnTo>
                <a:lnTo>
                  <a:pt x="6410588" y="68262"/>
                </a:lnTo>
                <a:lnTo>
                  <a:pt x="6448688" y="87312"/>
                </a:lnTo>
                <a:lnTo>
                  <a:pt x="6486788" y="106362"/>
                </a:lnTo>
                <a:lnTo>
                  <a:pt x="6523301" y="125412"/>
                </a:lnTo>
                <a:lnTo>
                  <a:pt x="6564576" y="141287"/>
                </a:lnTo>
                <a:lnTo>
                  <a:pt x="6610613" y="155575"/>
                </a:lnTo>
                <a:lnTo>
                  <a:pt x="6663001" y="166687"/>
                </a:lnTo>
                <a:lnTo>
                  <a:pt x="6723326" y="174625"/>
                </a:lnTo>
                <a:lnTo>
                  <a:pt x="6781798" y="175985"/>
                </a:lnTo>
                <a:lnTo>
                  <a:pt x="6840270" y="174625"/>
                </a:lnTo>
                <a:lnTo>
                  <a:pt x="6900595" y="166687"/>
                </a:lnTo>
                <a:lnTo>
                  <a:pt x="6952982" y="155575"/>
                </a:lnTo>
                <a:lnTo>
                  <a:pt x="6999020" y="141287"/>
                </a:lnTo>
                <a:lnTo>
                  <a:pt x="7040295" y="125412"/>
                </a:lnTo>
                <a:lnTo>
                  <a:pt x="7076807" y="106362"/>
                </a:lnTo>
                <a:lnTo>
                  <a:pt x="7114907" y="87312"/>
                </a:lnTo>
                <a:lnTo>
                  <a:pt x="7153007" y="68262"/>
                </a:lnTo>
                <a:lnTo>
                  <a:pt x="7189520" y="52387"/>
                </a:lnTo>
                <a:lnTo>
                  <a:pt x="7230795" y="36512"/>
                </a:lnTo>
                <a:lnTo>
                  <a:pt x="7276832" y="20637"/>
                </a:lnTo>
                <a:lnTo>
                  <a:pt x="7329220" y="9525"/>
                </a:lnTo>
                <a:lnTo>
                  <a:pt x="7389545" y="3175"/>
                </a:lnTo>
                <a:lnTo>
                  <a:pt x="7457807" y="0"/>
                </a:lnTo>
                <a:lnTo>
                  <a:pt x="7526070" y="3175"/>
                </a:lnTo>
                <a:lnTo>
                  <a:pt x="7586395" y="9525"/>
                </a:lnTo>
                <a:lnTo>
                  <a:pt x="7638782" y="20637"/>
                </a:lnTo>
                <a:lnTo>
                  <a:pt x="7684820" y="36512"/>
                </a:lnTo>
                <a:lnTo>
                  <a:pt x="7726095" y="52387"/>
                </a:lnTo>
                <a:lnTo>
                  <a:pt x="7762607" y="68262"/>
                </a:lnTo>
                <a:lnTo>
                  <a:pt x="7800707" y="87312"/>
                </a:lnTo>
                <a:lnTo>
                  <a:pt x="7838807" y="106362"/>
                </a:lnTo>
                <a:lnTo>
                  <a:pt x="7875320" y="125412"/>
                </a:lnTo>
                <a:lnTo>
                  <a:pt x="7916595" y="141287"/>
                </a:lnTo>
                <a:lnTo>
                  <a:pt x="7962632" y="155575"/>
                </a:lnTo>
                <a:lnTo>
                  <a:pt x="8015020" y="166687"/>
                </a:lnTo>
                <a:lnTo>
                  <a:pt x="8075345" y="174625"/>
                </a:lnTo>
                <a:lnTo>
                  <a:pt x="8143607" y="176212"/>
                </a:lnTo>
                <a:lnTo>
                  <a:pt x="8211870" y="174625"/>
                </a:lnTo>
                <a:lnTo>
                  <a:pt x="8272195" y="166687"/>
                </a:lnTo>
                <a:lnTo>
                  <a:pt x="8324582" y="155575"/>
                </a:lnTo>
                <a:lnTo>
                  <a:pt x="8370620" y="141287"/>
                </a:lnTo>
                <a:lnTo>
                  <a:pt x="8411895" y="125412"/>
                </a:lnTo>
                <a:lnTo>
                  <a:pt x="8448407" y="106362"/>
                </a:lnTo>
                <a:lnTo>
                  <a:pt x="8486507" y="87312"/>
                </a:lnTo>
                <a:lnTo>
                  <a:pt x="8524607" y="68262"/>
                </a:lnTo>
                <a:lnTo>
                  <a:pt x="8561119" y="52387"/>
                </a:lnTo>
                <a:lnTo>
                  <a:pt x="8602395" y="36512"/>
                </a:lnTo>
                <a:lnTo>
                  <a:pt x="8648431" y="20637"/>
                </a:lnTo>
                <a:lnTo>
                  <a:pt x="8700819" y="9525"/>
                </a:lnTo>
                <a:lnTo>
                  <a:pt x="8761145" y="3175"/>
                </a:lnTo>
                <a:lnTo>
                  <a:pt x="8827819" y="0"/>
                </a:lnTo>
                <a:lnTo>
                  <a:pt x="8897669" y="3175"/>
                </a:lnTo>
                <a:lnTo>
                  <a:pt x="8957995" y="9525"/>
                </a:lnTo>
                <a:lnTo>
                  <a:pt x="9010381" y="20637"/>
                </a:lnTo>
                <a:lnTo>
                  <a:pt x="9056419" y="36512"/>
                </a:lnTo>
                <a:lnTo>
                  <a:pt x="9097695" y="52387"/>
                </a:lnTo>
                <a:lnTo>
                  <a:pt x="9134207" y="68262"/>
                </a:lnTo>
                <a:lnTo>
                  <a:pt x="9172307" y="87312"/>
                </a:lnTo>
                <a:lnTo>
                  <a:pt x="9210407" y="106362"/>
                </a:lnTo>
                <a:lnTo>
                  <a:pt x="9246919" y="125412"/>
                </a:lnTo>
                <a:lnTo>
                  <a:pt x="9288195" y="141287"/>
                </a:lnTo>
                <a:lnTo>
                  <a:pt x="9334231" y="155575"/>
                </a:lnTo>
                <a:lnTo>
                  <a:pt x="9386619" y="166687"/>
                </a:lnTo>
                <a:lnTo>
                  <a:pt x="9446945" y="174625"/>
                </a:lnTo>
                <a:lnTo>
                  <a:pt x="9515207" y="176212"/>
                </a:lnTo>
                <a:lnTo>
                  <a:pt x="9583469" y="174625"/>
                </a:lnTo>
                <a:lnTo>
                  <a:pt x="9643795" y="166687"/>
                </a:lnTo>
                <a:lnTo>
                  <a:pt x="9696181" y="155575"/>
                </a:lnTo>
                <a:lnTo>
                  <a:pt x="9742219" y="141287"/>
                </a:lnTo>
                <a:lnTo>
                  <a:pt x="9783495" y="125412"/>
                </a:lnTo>
                <a:lnTo>
                  <a:pt x="9820007" y="106362"/>
                </a:lnTo>
                <a:lnTo>
                  <a:pt x="9896207" y="68262"/>
                </a:lnTo>
                <a:lnTo>
                  <a:pt x="9932719" y="52387"/>
                </a:lnTo>
                <a:lnTo>
                  <a:pt x="9973995" y="36512"/>
                </a:lnTo>
                <a:lnTo>
                  <a:pt x="10020031" y="20637"/>
                </a:lnTo>
                <a:lnTo>
                  <a:pt x="10072419" y="9525"/>
                </a:lnTo>
                <a:lnTo>
                  <a:pt x="10132745" y="3175"/>
                </a:lnTo>
                <a:lnTo>
                  <a:pt x="10201007" y="0"/>
                </a:lnTo>
                <a:lnTo>
                  <a:pt x="10269269" y="3175"/>
                </a:lnTo>
                <a:lnTo>
                  <a:pt x="10329595" y="9525"/>
                </a:lnTo>
                <a:lnTo>
                  <a:pt x="10381981" y="20637"/>
                </a:lnTo>
                <a:lnTo>
                  <a:pt x="10428019" y="36512"/>
                </a:lnTo>
                <a:lnTo>
                  <a:pt x="10469295" y="52387"/>
                </a:lnTo>
                <a:lnTo>
                  <a:pt x="10505807" y="68262"/>
                </a:lnTo>
                <a:lnTo>
                  <a:pt x="10543907" y="87312"/>
                </a:lnTo>
                <a:lnTo>
                  <a:pt x="10582007" y="106362"/>
                </a:lnTo>
                <a:lnTo>
                  <a:pt x="10618519" y="125412"/>
                </a:lnTo>
                <a:lnTo>
                  <a:pt x="10659795" y="141287"/>
                </a:lnTo>
                <a:lnTo>
                  <a:pt x="10705831" y="155575"/>
                </a:lnTo>
                <a:lnTo>
                  <a:pt x="10758219" y="166687"/>
                </a:lnTo>
                <a:lnTo>
                  <a:pt x="10818545" y="174625"/>
                </a:lnTo>
                <a:lnTo>
                  <a:pt x="10886807" y="176212"/>
                </a:lnTo>
                <a:lnTo>
                  <a:pt x="10955069" y="174625"/>
                </a:lnTo>
                <a:lnTo>
                  <a:pt x="11015395" y="166687"/>
                </a:lnTo>
                <a:lnTo>
                  <a:pt x="11067781" y="155575"/>
                </a:lnTo>
                <a:lnTo>
                  <a:pt x="11113819" y="141287"/>
                </a:lnTo>
                <a:lnTo>
                  <a:pt x="11155095" y="125412"/>
                </a:lnTo>
                <a:lnTo>
                  <a:pt x="11191607" y="106362"/>
                </a:lnTo>
                <a:lnTo>
                  <a:pt x="11229707" y="87312"/>
                </a:lnTo>
                <a:lnTo>
                  <a:pt x="11267807" y="68262"/>
                </a:lnTo>
                <a:lnTo>
                  <a:pt x="11304319" y="52387"/>
                </a:lnTo>
                <a:lnTo>
                  <a:pt x="11345595" y="36512"/>
                </a:lnTo>
                <a:lnTo>
                  <a:pt x="11391631" y="20637"/>
                </a:lnTo>
                <a:lnTo>
                  <a:pt x="11444019" y="9525"/>
                </a:lnTo>
                <a:lnTo>
                  <a:pt x="11504345" y="3175"/>
                </a:lnTo>
                <a:lnTo>
                  <a:pt x="11572607" y="0"/>
                </a:lnTo>
                <a:lnTo>
                  <a:pt x="11640869" y="3175"/>
                </a:lnTo>
                <a:lnTo>
                  <a:pt x="11701195" y="9525"/>
                </a:lnTo>
                <a:lnTo>
                  <a:pt x="11753581" y="20637"/>
                </a:lnTo>
                <a:lnTo>
                  <a:pt x="11799619" y="36512"/>
                </a:lnTo>
                <a:lnTo>
                  <a:pt x="11840895" y="52387"/>
                </a:lnTo>
                <a:lnTo>
                  <a:pt x="11877407" y="68262"/>
                </a:lnTo>
                <a:lnTo>
                  <a:pt x="11915507" y="87312"/>
                </a:lnTo>
                <a:lnTo>
                  <a:pt x="11953607" y="106362"/>
                </a:lnTo>
                <a:lnTo>
                  <a:pt x="11990119" y="125412"/>
                </a:lnTo>
                <a:lnTo>
                  <a:pt x="12031395" y="141287"/>
                </a:lnTo>
                <a:lnTo>
                  <a:pt x="12077431" y="155575"/>
                </a:lnTo>
                <a:lnTo>
                  <a:pt x="12129819" y="166688"/>
                </a:lnTo>
                <a:lnTo>
                  <a:pt x="12190145" y="174625"/>
                </a:lnTo>
                <a:lnTo>
                  <a:pt x="12191996" y="174668"/>
                </a:lnTo>
                <a:lnTo>
                  <a:pt x="12191996" y="1931671"/>
                </a:lnTo>
                <a:lnTo>
                  <a:pt x="0" y="1931671"/>
                </a:lnTo>
                <a:lnTo>
                  <a:pt x="0" y="174668"/>
                </a:lnTo>
                <a:lnTo>
                  <a:pt x="1851" y="174625"/>
                </a:lnTo>
                <a:lnTo>
                  <a:pt x="62176" y="166687"/>
                </a:lnTo>
                <a:lnTo>
                  <a:pt x="114563" y="155575"/>
                </a:lnTo>
                <a:lnTo>
                  <a:pt x="160601" y="141287"/>
                </a:lnTo>
                <a:lnTo>
                  <a:pt x="201876" y="125412"/>
                </a:lnTo>
                <a:lnTo>
                  <a:pt x="238388" y="106362"/>
                </a:lnTo>
                <a:lnTo>
                  <a:pt x="276488" y="87312"/>
                </a:lnTo>
                <a:lnTo>
                  <a:pt x="314588" y="68262"/>
                </a:lnTo>
                <a:lnTo>
                  <a:pt x="351101" y="52387"/>
                </a:lnTo>
                <a:lnTo>
                  <a:pt x="392376" y="36512"/>
                </a:lnTo>
                <a:lnTo>
                  <a:pt x="438413" y="20637"/>
                </a:lnTo>
                <a:lnTo>
                  <a:pt x="490801" y="9525"/>
                </a:lnTo>
                <a:lnTo>
                  <a:pt x="551126" y="3175"/>
                </a:lnTo>
                <a:lnTo>
                  <a:pt x="619388" y="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useBgFill="1">
        <p:nvSpPr>
          <p:cNvPr id="12" name="Freeform: Shape 11">
            <a:extLst>
              <a:ext uri="{FF2B5EF4-FFF2-40B4-BE49-F238E27FC236}">
                <a16:creationId xmlns:a16="http://schemas.microsoft.com/office/drawing/2014/main" id="{C9957036-C837-4C4C-BBF0-4A0EC52A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5102540"/>
          </a:xfrm>
          <a:custGeom>
            <a:avLst/>
            <a:gdLst>
              <a:gd name="connsiteX0" fmla="*/ 0 w 12191996"/>
              <a:gd name="connsiteY0" fmla="*/ 0 h 5102540"/>
              <a:gd name="connsiteX1" fmla="*/ 12191996 w 12191996"/>
              <a:gd name="connsiteY1" fmla="*/ 0 h 5102540"/>
              <a:gd name="connsiteX2" fmla="*/ 12191996 w 12191996"/>
              <a:gd name="connsiteY2" fmla="*/ 5100996 h 5102540"/>
              <a:gd name="connsiteX3" fmla="*/ 12190145 w 12191996"/>
              <a:gd name="connsiteY3" fmla="*/ 5100953 h 5102540"/>
              <a:gd name="connsiteX4" fmla="*/ 12129819 w 12191996"/>
              <a:gd name="connsiteY4" fmla="*/ 5093016 h 5102540"/>
              <a:gd name="connsiteX5" fmla="*/ 12077431 w 12191996"/>
              <a:gd name="connsiteY5" fmla="*/ 5081903 h 5102540"/>
              <a:gd name="connsiteX6" fmla="*/ 12031395 w 12191996"/>
              <a:gd name="connsiteY6" fmla="*/ 5067615 h 5102540"/>
              <a:gd name="connsiteX7" fmla="*/ 11990119 w 12191996"/>
              <a:gd name="connsiteY7" fmla="*/ 5051740 h 5102540"/>
              <a:gd name="connsiteX8" fmla="*/ 11953607 w 12191996"/>
              <a:gd name="connsiteY8" fmla="*/ 5032690 h 5102540"/>
              <a:gd name="connsiteX9" fmla="*/ 11915507 w 12191996"/>
              <a:gd name="connsiteY9" fmla="*/ 5013640 h 5102540"/>
              <a:gd name="connsiteX10" fmla="*/ 11877407 w 12191996"/>
              <a:gd name="connsiteY10" fmla="*/ 4994590 h 5102540"/>
              <a:gd name="connsiteX11" fmla="*/ 11840895 w 12191996"/>
              <a:gd name="connsiteY11" fmla="*/ 4978715 h 5102540"/>
              <a:gd name="connsiteX12" fmla="*/ 11799619 w 12191996"/>
              <a:gd name="connsiteY12" fmla="*/ 4962840 h 5102540"/>
              <a:gd name="connsiteX13" fmla="*/ 11753581 w 12191996"/>
              <a:gd name="connsiteY13" fmla="*/ 4946965 h 5102540"/>
              <a:gd name="connsiteX14" fmla="*/ 11701195 w 12191996"/>
              <a:gd name="connsiteY14" fmla="*/ 4935853 h 5102540"/>
              <a:gd name="connsiteX15" fmla="*/ 11640869 w 12191996"/>
              <a:gd name="connsiteY15" fmla="*/ 4929503 h 5102540"/>
              <a:gd name="connsiteX16" fmla="*/ 11572607 w 12191996"/>
              <a:gd name="connsiteY16" fmla="*/ 4926328 h 5102540"/>
              <a:gd name="connsiteX17" fmla="*/ 11504345 w 12191996"/>
              <a:gd name="connsiteY17" fmla="*/ 4929503 h 5102540"/>
              <a:gd name="connsiteX18" fmla="*/ 11444019 w 12191996"/>
              <a:gd name="connsiteY18" fmla="*/ 4935853 h 5102540"/>
              <a:gd name="connsiteX19" fmla="*/ 11391631 w 12191996"/>
              <a:gd name="connsiteY19" fmla="*/ 4946965 h 5102540"/>
              <a:gd name="connsiteX20" fmla="*/ 11345595 w 12191996"/>
              <a:gd name="connsiteY20" fmla="*/ 4962840 h 5102540"/>
              <a:gd name="connsiteX21" fmla="*/ 11304319 w 12191996"/>
              <a:gd name="connsiteY21" fmla="*/ 4978715 h 5102540"/>
              <a:gd name="connsiteX22" fmla="*/ 11267807 w 12191996"/>
              <a:gd name="connsiteY22" fmla="*/ 4994590 h 5102540"/>
              <a:gd name="connsiteX23" fmla="*/ 11229707 w 12191996"/>
              <a:gd name="connsiteY23" fmla="*/ 5013640 h 5102540"/>
              <a:gd name="connsiteX24" fmla="*/ 11191607 w 12191996"/>
              <a:gd name="connsiteY24" fmla="*/ 5032690 h 5102540"/>
              <a:gd name="connsiteX25" fmla="*/ 11155095 w 12191996"/>
              <a:gd name="connsiteY25" fmla="*/ 5051740 h 5102540"/>
              <a:gd name="connsiteX26" fmla="*/ 11113819 w 12191996"/>
              <a:gd name="connsiteY26" fmla="*/ 5067615 h 5102540"/>
              <a:gd name="connsiteX27" fmla="*/ 11067781 w 12191996"/>
              <a:gd name="connsiteY27" fmla="*/ 5081903 h 5102540"/>
              <a:gd name="connsiteX28" fmla="*/ 11015395 w 12191996"/>
              <a:gd name="connsiteY28" fmla="*/ 5093015 h 5102540"/>
              <a:gd name="connsiteX29" fmla="*/ 10955069 w 12191996"/>
              <a:gd name="connsiteY29" fmla="*/ 5100953 h 5102540"/>
              <a:gd name="connsiteX30" fmla="*/ 10886807 w 12191996"/>
              <a:gd name="connsiteY30" fmla="*/ 5102540 h 5102540"/>
              <a:gd name="connsiteX31" fmla="*/ 10818545 w 12191996"/>
              <a:gd name="connsiteY31" fmla="*/ 5100953 h 5102540"/>
              <a:gd name="connsiteX32" fmla="*/ 10758219 w 12191996"/>
              <a:gd name="connsiteY32" fmla="*/ 5093015 h 5102540"/>
              <a:gd name="connsiteX33" fmla="*/ 10705831 w 12191996"/>
              <a:gd name="connsiteY33" fmla="*/ 5081903 h 5102540"/>
              <a:gd name="connsiteX34" fmla="*/ 10659795 w 12191996"/>
              <a:gd name="connsiteY34" fmla="*/ 5067615 h 5102540"/>
              <a:gd name="connsiteX35" fmla="*/ 10618519 w 12191996"/>
              <a:gd name="connsiteY35" fmla="*/ 5051740 h 5102540"/>
              <a:gd name="connsiteX36" fmla="*/ 10582007 w 12191996"/>
              <a:gd name="connsiteY36" fmla="*/ 5032690 h 5102540"/>
              <a:gd name="connsiteX37" fmla="*/ 10543907 w 12191996"/>
              <a:gd name="connsiteY37" fmla="*/ 5013640 h 5102540"/>
              <a:gd name="connsiteX38" fmla="*/ 10505807 w 12191996"/>
              <a:gd name="connsiteY38" fmla="*/ 4994590 h 5102540"/>
              <a:gd name="connsiteX39" fmla="*/ 10469295 w 12191996"/>
              <a:gd name="connsiteY39" fmla="*/ 4978715 h 5102540"/>
              <a:gd name="connsiteX40" fmla="*/ 10428019 w 12191996"/>
              <a:gd name="connsiteY40" fmla="*/ 4962840 h 5102540"/>
              <a:gd name="connsiteX41" fmla="*/ 10381981 w 12191996"/>
              <a:gd name="connsiteY41" fmla="*/ 4946965 h 5102540"/>
              <a:gd name="connsiteX42" fmla="*/ 10329595 w 12191996"/>
              <a:gd name="connsiteY42" fmla="*/ 4935853 h 5102540"/>
              <a:gd name="connsiteX43" fmla="*/ 10269269 w 12191996"/>
              <a:gd name="connsiteY43" fmla="*/ 4929503 h 5102540"/>
              <a:gd name="connsiteX44" fmla="*/ 10201007 w 12191996"/>
              <a:gd name="connsiteY44" fmla="*/ 4926328 h 5102540"/>
              <a:gd name="connsiteX45" fmla="*/ 10132745 w 12191996"/>
              <a:gd name="connsiteY45" fmla="*/ 4929503 h 5102540"/>
              <a:gd name="connsiteX46" fmla="*/ 10072419 w 12191996"/>
              <a:gd name="connsiteY46" fmla="*/ 4935853 h 5102540"/>
              <a:gd name="connsiteX47" fmla="*/ 10020031 w 12191996"/>
              <a:gd name="connsiteY47" fmla="*/ 4946965 h 5102540"/>
              <a:gd name="connsiteX48" fmla="*/ 9973995 w 12191996"/>
              <a:gd name="connsiteY48" fmla="*/ 4962840 h 5102540"/>
              <a:gd name="connsiteX49" fmla="*/ 9932719 w 12191996"/>
              <a:gd name="connsiteY49" fmla="*/ 4978715 h 5102540"/>
              <a:gd name="connsiteX50" fmla="*/ 9896207 w 12191996"/>
              <a:gd name="connsiteY50" fmla="*/ 4994590 h 5102540"/>
              <a:gd name="connsiteX51" fmla="*/ 9820007 w 12191996"/>
              <a:gd name="connsiteY51" fmla="*/ 5032690 h 5102540"/>
              <a:gd name="connsiteX52" fmla="*/ 9783495 w 12191996"/>
              <a:gd name="connsiteY52" fmla="*/ 5051740 h 5102540"/>
              <a:gd name="connsiteX53" fmla="*/ 9742219 w 12191996"/>
              <a:gd name="connsiteY53" fmla="*/ 5067615 h 5102540"/>
              <a:gd name="connsiteX54" fmla="*/ 9696181 w 12191996"/>
              <a:gd name="connsiteY54" fmla="*/ 5081903 h 5102540"/>
              <a:gd name="connsiteX55" fmla="*/ 9643795 w 12191996"/>
              <a:gd name="connsiteY55" fmla="*/ 5093015 h 5102540"/>
              <a:gd name="connsiteX56" fmla="*/ 9583469 w 12191996"/>
              <a:gd name="connsiteY56" fmla="*/ 5100953 h 5102540"/>
              <a:gd name="connsiteX57" fmla="*/ 9515207 w 12191996"/>
              <a:gd name="connsiteY57" fmla="*/ 5102540 h 5102540"/>
              <a:gd name="connsiteX58" fmla="*/ 9446945 w 12191996"/>
              <a:gd name="connsiteY58" fmla="*/ 5100953 h 5102540"/>
              <a:gd name="connsiteX59" fmla="*/ 9386619 w 12191996"/>
              <a:gd name="connsiteY59" fmla="*/ 5093015 h 5102540"/>
              <a:gd name="connsiteX60" fmla="*/ 9334231 w 12191996"/>
              <a:gd name="connsiteY60" fmla="*/ 5081903 h 5102540"/>
              <a:gd name="connsiteX61" fmla="*/ 9288195 w 12191996"/>
              <a:gd name="connsiteY61" fmla="*/ 5067615 h 5102540"/>
              <a:gd name="connsiteX62" fmla="*/ 9246919 w 12191996"/>
              <a:gd name="connsiteY62" fmla="*/ 5051740 h 5102540"/>
              <a:gd name="connsiteX63" fmla="*/ 9210407 w 12191996"/>
              <a:gd name="connsiteY63" fmla="*/ 5032690 h 5102540"/>
              <a:gd name="connsiteX64" fmla="*/ 9172307 w 12191996"/>
              <a:gd name="connsiteY64" fmla="*/ 5013640 h 5102540"/>
              <a:gd name="connsiteX65" fmla="*/ 9134207 w 12191996"/>
              <a:gd name="connsiteY65" fmla="*/ 4994590 h 5102540"/>
              <a:gd name="connsiteX66" fmla="*/ 9097695 w 12191996"/>
              <a:gd name="connsiteY66" fmla="*/ 4978715 h 5102540"/>
              <a:gd name="connsiteX67" fmla="*/ 9056419 w 12191996"/>
              <a:gd name="connsiteY67" fmla="*/ 4962840 h 5102540"/>
              <a:gd name="connsiteX68" fmla="*/ 9010381 w 12191996"/>
              <a:gd name="connsiteY68" fmla="*/ 4946965 h 5102540"/>
              <a:gd name="connsiteX69" fmla="*/ 8957995 w 12191996"/>
              <a:gd name="connsiteY69" fmla="*/ 4935853 h 5102540"/>
              <a:gd name="connsiteX70" fmla="*/ 8897669 w 12191996"/>
              <a:gd name="connsiteY70" fmla="*/ 4929503 h 5102540"/>
              <a:gd name="connsiteX71" fmla="*/ 8827819 w 12191996"/>
              <a:gd name="connsiteY71" fmla="*/ 4926328 h 5102540"/>
              <a:gd name="connsiteX72" fmla="*/ 8761145 w 12191996"/>
              <a:gd name="connsiteY72" fmla="*/ 4929503 h 5102540"/>
              <a:gd name="connsiteX73" fmla="*/ 8700819 w 12191996"/>
              <a:gd name="connsiteY73" fmla="*/ 4935853 h 5102540"/>
              <a:gd name="connsiteX74" fmla="*/ 8648431 w 12191996"/>
              <a:gd name="connsiteY74" fmla="*/ 4946965 h 5102540"/>
              <a:gd name="connsiteX75" fmla="*/ 8602395 w 12191996"/>
              <a:gd name="connsiteY75" fmla="*/ 4962840 h 5102540"/>
              <a:gd name="connsiteX76" fmla="*/ 8561119 w 12191996"/>
              <a:gd name="connsiteY76" fmla="*/ 4978715 h 5102540"/>
              <a:gd name="connsiteX77" fmla="*/ 8524607 w 12191996"/>
              <a:gd name="connsiteY77" fmla="*/ 4994590 h 5102540"/>
              <a:gd name="connsiteX78" fmla="*/ 8486507 w 12191996"/>
              <a:gd name="connsiteY78" fmla="*/ 5013640 h 5102540"/>
              <a:gd name="connsiteX79" fmla="*/ 8448407 w 12191996"/>
              <a:gd name="connsiteY79" fmla="*/ 5032690 h 5102540"/>
              <a:gd name="connsiteX80" fmla="*/ 8411895 w 12191996"/>
              <a:gd name="connsiteY80" fmla="*/ 5051740 h 5102540"/>
              <a:gd name="connsiteX81" fmla="*/ 8370620 w 12191996"/>
              <a:gd name="connsiteY81" fmla="*/ 5067615 h 5102540"/>
              <a:gd name="connsiteX82" fmla="*/ 8324582 w 12191996"/>
              <a:gd name="connsiteY82" fmla="*/ 5081903 h 5102540"/>
              <a:gd name="connsiteX83" fmla="*/ 8272195 w 12191996"/>
              <a:gd name="connsiteY83" fmla="*/ 5093015 h 5102540"/>
              <a:gd name="connsiteX84" fmla="*/ 8211870 w 12191996"/>
              <a:gd name="connsiteY84" fmla="*/ 5100953 h 5102540"/>
              <a:gd name="connsiteX85" fmla="*/ 8143607 w 12191996"/>
              <a:gd name="connsiteY85" fmla="*/ 5102540 h 5102540"/>
              <a:gd name="connsiteX86" fmla="*/ 8075345 w 12191996"/>
              <a:gd name="connsiteY86" fmla="*/ 5100953 h 5102540"/>
              <a:gd name="connsiteX87" fmla="*/ 8015020 w 12191996"/>
              <a:gd name="connsiteY87" fmla="*/ 5093015 h 5102540"/>
              <a:gd name="connsiteX88" fmla="*/ 7962632 w 12191996"/>
              <a:gd name="connsiteY88" fmla="*/ 5081903 h 5102540"/>
              <a:gd name="connsiteX89" fmla="*/ 7916595 w 12191996"/>
              <a:gd name="connsiteY89" fmla="*/ 5067615 h 5102540"/>
              <a:gd name="connsiteX90" fmla="*/ 7875320 w 12191996"/>
              <a:gd name="connsiteY90" fmla="*/ 5051740 h 5102540"/>
              <a:gd name="connsiteX91" fmla="*/ 7838807 w 12191996"/>
              <a:gd name="connsiteY91" fmla="*/ 5032690 h 5102540"/>
              <a:gd name="connsiteX92" fmla="*/ 7800707 w 12191996"/>
              <a:gd name="connsiteY92" fmla="*/ 5013640 h 5102540"/>
              <a:gd name="connsiteX93" fmla="*/ 7762607 w 12191996"/>
              <a:gd name="connsiteY93" fmla="*/ 4994590 h 5102540"/>
              <a:gd name="connsiteX94" fmla="*/ 7726095 w 12191996"/>
              <a:gd name="connsiteY94" fmla="*/ 4978715 h 5102540"/>
              <a:gd name="connsiteX95" fmla="*/ 7684820 w 12191996"/>
              <a:gd name="connsiteY95" fmla="*/ 4962840 h 5102540"/>
              <a:gd name="connsiteX96" fmla="*/ 7638782 w 12191996"/>
              <a:gd name="connsiteY96" fmla="*/ 4946965 h 5102540"/>
              <a:gd name="connsiteX97" fmla="*/ 7586395 w 12191996"/>
              <a:gd name="connsiteY97" fmla="*/ 4935853 h 5102540"/>
              <a:gd name="connsiteX98" fmla="*/ 7526070 w 12191996"/>
              <a:gd name="connsiteY98" fmla="*/ 4929503 h 5102540"/>
              <a:gd name="connsiteX99" fmla="*/ 7457807 w 12191996"/>
              <a:gd name="connsiteY99" fmla="*/ 4926328 h 5102540"/>
              <a:gd name="connsiteX100" fmla="*/ 7389545 w 12191996"/>
              <a:gd name="connsiteY100" fmla="*/ 4929503 h 5102540"/>
              <a:gd name="connsiteX101" fmla="*/ 7329220 w 12191996"/>
              <a:gd name="connsiteY101" fmla="*/ 4935853 h 5102540"/>
              <a:gd name="connsiteX102" fmla="*/ 7276832 w 12191996"/>
              <a:gd name="connsiteY102" fmla="*/ 4946965 h 5102540"/>
              <a:gd name="connsiteX103" fmla="*/ 7230795 w 12191996"/>
              <a:gd name="connsiteY103" fmla="*/ 4962840 h 5102540"/>
              <a:gd name="connsiteX104" fmla="*/ 7189520 w 12191996"/>
              <a:gd name="connsiteY104" fmla="*/ 4978715 h 5102540"/>
              <a:gd name="connsiteX105" fmla="*/ 7153007 w 12191996"/>
              <a:gd name="connsiteY105" fmla="*/ 4994590 h 5102540"/>
              <a:gd name="connsiteX106" fmla="*/ 7114907 w 12191996"/>
              <a:gd name="connsiteY106" fmla="*/ 5013640 h 5102540"/>
              <a:gd name="connsiteX107" fmla="*/ 7076807 w 12191996"/>
              <a:gd name="connsiteY107" fmla="*/ 5032690 h 5102540"/>
              <a:gd name="connsiteX108" fmla="*/ 7040295 w 12191996"/>
              <a:gd name="connsiteY108" fmla="*/ 5051740 h 5102540"/>
              <a:gd name="connsiteX109" fmla="*/ 6999020 w 12191996"/>
              <a:gd name="connsiteY109" fmla="*/ 5067615 h 5102540"/>
              <a:gd name="connsiteX110" fmla="*/ 6952982 w 12191996"/>
              <a:gd name="connsiteY110" fmla="*/ 5081903 h 5102540"/>
              <a:gd name="connsiteX111" fmla="*/ 6900595 w 12191996"/>
              <a:gd name="connsiteY111" fmla="*/ 5093015 h 5102540"/>
              <a:gd name="connsiteX112" fmla="*/ 6840270 w 12191996"/>
              <a:gd name="connsiteY112" fmla="*/ 5100953 h 5102540"/>
              <a:gd name="connsiteX113" fmla="*/ 6781798 w 12191996"/>
              <a:gd name="connsiteY113" fmla="*/ 5102313 h 5102540"/>
              <a:gd name="connsiteX114" fmla="*/ 6723326 w 12191996"/>
              <a:gd name="connsiteY114" fmla="*/ 5100953 h 5102540"/>
              <a:gd name="connsiteX115" fmla="*/ 6663001 w 12191996"/>
              <a:gd name="connsiteY115" fmla="*/ 5093015 h 5102540"/>
              <a:gd name="connsiteX116" fmla="*/ 6610613 w 12191996"/>
              <a:gd name="connsiteY116" fmla="*/ 5081903 h 5102540"/>
              <a:gd name="connsiteX117" fmla="*/ 6564576 w 12191996"/>
              <a:gd name="connsiteY117" fmla="*/ 5067615 h 5102540"/>
              <a:gd name="connsiteX118" fmla="*/ 6523301 w 12191996"/>
              <a:gd name="connsiteY118" fmla="*/ 5051740 h 5102540"/>
              <a:gd name="connsiteX119" fmla="*/ 6486788 w 12191996"/>
              <a:gd name="connsiteY119" fmla="*/ 5032690 h 5102540"/>
              <a:gd name="connsiteX120" fmla="*/ 6448688 w 12191996"/>
              <a:gd name="connsiteY120" fmla="*/ 5013640 h 5102540"/>
              <a:gd name="connsiteX121" fmla="*/ 6410588 w 12191996"/>
              <a:gd name="connsiteY121" fmla="*/ 4994590 h 5102540"/>
              <a:gd name="connsiteX122" fmla="*/ 6374076 w 12191996"/>
              <a:gd name="connsiteY122" fmla="*/ 4978715 h 5102540"/>
              <a:gd name="connsiteX123" fmla="*/ 6332801 w 12191996"/>
              <a:gd name="connsiteY123" fmla="*/ 4962840 h 5102540"/>
              <a:gd name="connsiteX124" fmla="*/ 6286763 w 12191996"/>
              <a:gd name="connsiteY124" fmla="*/ 4946965 h 5102540"/>
              <a:gd name="connsiteX125" fmla="*/ 6234376 w 12191996"/>
              <a:gd name="connsiteY125" fmla="*/ 4935853 h 5102540"/>
              <a:gd name="connsiteX126" fmla="*/ 6174051 w 12191996"/>
              <a:gd name="connsiteY126" fmla="*/ 4929503 h 5102540"/>
              <a:gd name="connsiteX127" fmla="*/ 6105788 w 12191996"/>
              <a:gd name="connsiteY127" fmla="*/ 4926328 h 5102540"/>
              <a:gd name="connsiteX128" fmla="*/ 6095998 w 12191996"/>
              <a:gd name="connsiteY128" fmla="*/ 4926783 h 5102540"/>
              <a:gd name="connsiteX129" fmla="*/ 6086208 w 12191996"/>
              <a:gd name="connsiteY129" fmla="*/ 4926328 h 5102540"/>
              <a:gd name="connsiteX130" fmla="*/ 6017946 w 12191996"/>
              <a:gd name="connsiteY130" fmla="*/ 4929503 h 5102540"/>
              <a:gd name="connsiteX131" fmla="*/ 5957620 w 12191996"/>
              <a:gd name="connsiteY131" fmla="*/ 4935853 h 5102540"/>
              <a:gd name="connsiteX132" fmla="*/ 5905233 w 12191996"/>
              <a:gd name="connsiteY132" fmla="*/ 4946965 h 5102540"/>
              <a:gd name="connsiteX133" fmla="*/ 5859195 w 12191996"/>
              <a:gd name="connsiteY133" fmla="*/ 4962840 h 5102540"/>
              <a:gd name="connsiteX134" fmla="*/ 5817920 w 12191996"/>
              <a:gd name="connsiteY134" fmla="*/ 4978715 h 5102540"/>
              <a:gd name="connsiteX135" fmla="*/ 5781407 w 12191996"/>
              <a:gd name="connsiteY135" fmla="*/ 4994590 h 5102540"/>
              <a:gd name="connsiteX136" fmla="*/ 5743307 w 12191996"/>
              <a:gd name="connsiteY136" fmla="*/ 5013640 h 5102540"/>
              <a:gd name="connsiteX137" fmla="*/ 5705208 w 12191996"/>
              <a:gd name="connsiteY137" fmla="*/ 5032690 h 5102540"/>
              <a:gd name="connsiteX138" fmla="*/ 5668695 w 12191996"/>
              <a:gd name="connsiteY138" fmla="*/ 5051740 h 5102540"/>
              <a:gd name="connsiteX139" fmla="*/ 5627420 w 12191996"/>
              <a:gd name="connsiteY139" fmla="*/ 5067615 h 5102540"/>
              <a:gd name="connsiteX140" fmla="*/ 5581382 w 12191996"/>
              <a:gd name="connsiteY140" fmla="*/ 5081903 h 5102540"/>
              <a:gd name="connsiteX141" fmla="*/ 5528995 w 12191996"/>
              <a:gd name="connsiteY141" fmla="*/ 5093015 h 5102540"/>
              <a:gd name="connsiteX142" fmla="*/ 5468670 w 12191996"/>
              <a:gd name="connsiteY142" fmla="*/ 5100953 h 5102540"/>
              <a:gd name="connsiteX143" fmla="*/ 5410198 w 12191996"/>
              <a:gd name="connsiteY143" fmla="*/ 5102313 h 5102540"/>
              <a:gd name="connsiteX144" fmla="*/ 5351726 w 12191996"/>
              <a:gd name="connsiteY144" fmla="*/ 5100953 h 5102540"/>
              <a:gd name="connsiteX145" fmla="*/ 5291400 w 12191996"/>
              <a:gd name="connsiteY145" fmla="*/ 5093015 h 5102540"/>
              <a:gd name="connsiteX146" fmla="*/ 5239013 w 12191996"/>
              <a:gd name="connsiteY146" fmla="*/ 5081903 h 5102540"/>
              <a:gd name="connsiteX147" fmla="*/ 5192976 w 12191996"/>
              <a:gd name="connsiteY147" fmla="*/ 5067615 h 5102540"/>
              <a:gd name="connsiteX148" fmla="*/ 5151700 w 12191996"/>
              <a:gd name="connsiteY148" fmla="*/ 5051740 h 5102540"/>
              <a:gd name="connsiteX149" fmla="*/ 5115188 w 12191996"/>
              <a:gd name="connsiteY149" fmla="*/ 5032690 h 5102540"/>
              <a:gd name="connsiteX150" fmla="*/ 5077089 w 12191996"/>
              <a:gd name="connsiteY150" fmla="*/ 5013640 h 5102540"/>
              <a:gd name="connsiteX151" fmla="*/ 5038988 w 12191996"/>
              <a:gd name="connsiteY151" fmla="*/ 4994590 h 5102540"/>
              <a:gd name="connsiteX152" fmla="*/ 5002476 w 12191996"/>
              <a:gd name="connsiteY152" fmla="*/ 4978715 h 5102540"/>
              <a:gd name="connsiteX153" fmla="*/ 4961200 w 12191996"/>
              <a:gd name="connsiteY153" fmla="*/ 4962840 h 5102540"/>
              <a:gd name="connsiteX154" fmla="*/ 4915164 w 12191996"/>
              <a:gd name="connsiteY154" fmla="*/ 4946965 h 5102540"/>
              <a:gd name="connsiteX155" fmla="*/ 4862776 w 12191996"/>
              <a:gd name="connsiteY155" fmla="*/ 4935853 h 5102540"/>
              <a:gd name="connsiteX156" fmla="*/ 4802452 w 12191996"/>
              <a:gd name="connsiteY156" fmla="*/ 4929503 h 5102540"/>
              <a:gd name="connsiteX157" fmla="*/ 4734188 w 12191996"/>
              <a:gd name="connsiteY157" fmla="*/ 4926328 h 5102540"/>
              <a:gd name="connsiteX158" fmla="*/ 4665927 w 12191996"/>
              <a:gd name="connsiteY158" fmla="*/ 4929503 h 5102540"/>
              <a:gd name="connsiteX159" fmla="*/ 4605601 w 12191996"/>
              <a:gd name="connsiteY159" fmla="*/ 4935853 h 5102540"/>
              <a:gd name="connsiteX160" fmla="*/ 4553214 w 12191996"/>
              <a:gd name="connsiteY160" fmla="*/ 4946965 h 5102540"/>
              <a:gd name="connsiteX161" fmla="*/ 4507176 w 12191996"/>
              <a:gd name="connsiteY161" fmla="*/ 4962840 h 5102540"/>
              <a:gd name="connsiteX162" fmla="*/ 4465901 w 12191996"/>
              <a:gd name="connsiteY162" fmla="*/ 4978715 h 5102540"/>
              <a:gd name="connsiteX163" fmla="*/ 4429388 w 12191996"/>
              <a:gd name="connsiteY163" fmla="*/ 4994590 h 5102540"/>
              <a:gd name="connsiteX164" fmla="*/ 4353188 w 12191996"/>
              <a:gd name="connsiteY164" fmla="*/ 5032690 h 5102540"/>
              <a:gd name="connsiteX165" fmla="*/ 4316676 w 12191996"/>
              <a:gd name="connsiteY165" fmla="*/ 5051740 h 5102540"/>
              <a:gd name="connsiteX166" fmla="*/ 4275401 w 12191996"/>
              <a:gd name="connsiteY166" fmla="*/ 5067615 h 5102540"/>
              <a:gd name="connsiteX167" fmla="*/ 4229363 w 12191996"/>
              <a:gd name="connsiteY167" fmla="*/ 5081903 h 5102540"/>
              <a:gd name="connsiteX168" fmla="*/ 4176976 w 12191996"/>
              <a:gd name="connsiteY168" fmla="*/ 5093015 h 5102540"/>
              <a:gd name="connsiteX169" fmla="*/ 4116651 w 12191996"/>
              <a:gd name="connsiteY169" fmla="*/ 5100953 h 5102540"/>
              <a:gd name="connsiteX170" fmla="*/ 4048388 w 12191996"/>
              <a:gd name="connsiteY170" fmla="*/ 5102540 h 5102540"/>
              <a:gd name="connsiteX171" fmla="*/ 3980126 w 12191996"/>
              <a:gd name="connsiteY171" fmla="*/ 5100953 h 5102540"/>
              <a:gd name="connsiteX172" fmla="*/ 3919801 w 12191996"/>
              <a:gd name="connsiteY172" fmla="*/ 5093015 h 5102540"/>
              <a:gd name="connsiteX173" fmla="*/ 3867413 w 12191996"/>
              <a:gd name="connsiteY173" fmla="*/ 5081903 h 5102540"/>
              <a:gd name="connsiteX174" fmla="*/ 3821376 w 12191996"/>
              <a:gd name="connsiteY174" fmla="*/ 5067615 h 5102540"/>
              <a:gd name="connsiteX175" fmla="*/ 3780101 w 12191996"/>
              <a:gd name="connsiteY175" fmla="*/ 5051740 h 5102540"/>
              <a:gd name="connsiteX176" fmla="*/ 3743588 w 12191996"/>
              <a:gd name="connsiteY176" fmla="*/ 5032690 h 5102540"/>
              <a:gd name="connsiteX177" fmla="*/ 3705488 w 12191996"/>
              <a:gd name="connsiteY177" fmla="*/ 5013640 h 5102540"/>
              <a:gd name="connsiteX178" fmla="*/ 3667388 w 12191996"/>
              <a:gd name="connsiteY178" fmla="*/ 4994590 h 5102540"/>
              <a:gd name="connsiteX179" fmla="*/ 3630876 w 12191996"/>
              <a:gd name="connsiteY179" fmla="*/ 4978715 h 5102540"/>
              <a:gd name="connsiteX180" fmla="*/ 3589601 w 12191996"/>
              <a:gd name="connsiteY180" fmla="*/ 4962840 h 5102540"/>
              <a:gd name="connsiteX181" fmla="*/ 3543563 w 12191996"/>
              <a:gd name="connsiteY181" fmla="*/ 4946965 h 5102540"/>
              <a:gd name="connsiteX182" fmla="*/ 3491176 w 12191996"/>
              <a:gd name="connsiteY182" fmla="*/ 4935853 h 5102540"/>
              <a:gd name="connsiteX183" fmla="*/ 3430851 w 12191996"/>
              <a:gd name="connsiteY183" fmla="*/ 4929503 h 5102540"/>
              <a:gd name="connsiteX184" fmla="*/ 3361001 w 12191996"/>
              <a:gd name="connsiteY184" fmla="*/ 4926328 h 5102540"/>
              <a:gd name="connsiteX185" fmla="*/ 3294326 w 12191996"/>
              <a:gd name="connsiteY185" fmla="*/ 4929503 h 5102540"/>
              <a:gd name="connsiteX186" fmla="*/ 3234001 w 12191996"/>
              <a:gd name="connsiteY186" fmla="*/ 4935853 h 5102540"/>
              <a:gd name="connsiteX187" fmla="*/ 3181613 w 12191996"/>
              <a:gd name="connsiteY187" fmla="*/ 4946965 h 5102540"/>
              <a:gd name="connsiteX188" fmla="*/ 3135576 w 12191996"/>
              <a:gd name="connsiteY188" fmla="*/ 4962840 h 5102540"/>
              <a:gd name="connsiteX189" fmla="*/ 3094301 w 12191996"/>
              <a:gd name="connsiteY189" fmla="*/ 4978715 h 5102540"/>
              <a:gd name="connsiteX190" fmla="*/ 3057788 w 12191996"/>
              <a:gd name="connsiteY190" fmla="*/ 4994590 h 5102540"/>
              <a:gd name="connsiteX191" fmla="*/ 3019688 w 12191996"/>
              <a:gd name="connsiteY191" fmla="*/ 5013640 h 5102540"/>
              <a:gd name="connsiteX192" fmla="*/ 2981588 w 12191996"/>
              <a:gd name="connsiteY192" fmla="*/ 5032690 h 5102540"/>
              <a:gd name="connsiteX193" fmla="*/ 2945076 w 12191996"/>
              <a:gd name="connsiteY193" fmla="*/ 5051740 h 5102540"/>
              <a:gd name="connsiteX194" fmla="*/ 2903801 w 12191996"/>
              <a:gd name="connsiteY194" fmla="*/ 5067615 h 5102540"/>
              <a:gd name="connsiteX195" fmla="*/ 2857763 w 12191996"/>
              <a:gd name="connsiteY195" fmla="*/ 5081903 h 5102540"/>
              <a:gd name="connsiteX196" fmla="*/ 2805376 w 12191996"/>
              <a:gd name="connsiteY196" fmla="*/ 5093015 h 5102540"/>
              <a:gd name="connsiteX197" fmla="*/ 2745051 w 12191996"/>
              <a:gd name="connsiteY197" fmla="*/ 5100953 h 5102540"/>
              <a:gd name="connsiteX198" fmla="*/ 2676788 w 12191996"/>
              <a:gd name="connsiteY198" fmla="*/ 5102540 h 5102540"/>
              <a:gd name="connsiteX199" fmla="*/ 2608526 w 12191996"/>
              <a:gd name="connsiteY199" fmla="*/ 5100953 h 5102540"/>
              <a:gd name="connsiteX200" fmla="*/ 2548201 w 12191996"/>
              <a:gd name="connsiteY200" fmla="*/ 5093015 h 5102540"/>
              <a:gd name="connsiteX201" fmla="*/ 2495813 w 12191996"/>
              <a:gd name="connsiteY201" fmla="*/ 5081903 h 5102540"/>
              <a:gd name="connsiteX202" fmla="*/ 2449776 w 12191996"/>
              <a:gd name="connsiteY202" fmla="*/ 5067615 h 5102540"/>
              <a:gd name="connsiteX203" fmla="*/ 2408501 w 12191996"/>
              <a:gd name="connsiteY203" fmla="*/ 5051740 h 5102540"/>
              <a:gd name="connsiteX204" fmla="*/ 2371988 w 12191996"/>
              <a:gd name="connsiteY204" fmla="*/ 5032690 h 5102540"/>
              <a:gd name="connsiteX205" fmla="*/ 2333888 w 12191996"/>
              <a:gd name="connsiteY205" fmla="*/ 5013640 h 5102540"/>
              <a:gd name="connsiteX206" fmla="*/ 2295788 w 12191996"/>
              <a:gd name="connsiteY206" fmla="*/ 4994590 h 5102540"/>
              <a:gd name="connsiteX207" fmla="*/ 2259276 w 12191996"/>
              <a:gd name="connsiteY207" fmla="*/ 4978715 h 5102540"/>
              <a:gd name="connsiteX208" fmla="*/ 2218001 w 12191996"/>
              <a:gd name="connsiteY208" fmla="*/ 4962840 h 5102540"/>
              <a:gd name="connsiteX209" fmla="*/ 2171963 w 12191996"/>
              <a:gd name="connsiteY209" fmla="*/ 4946965 h 5102540"/>
              <a:gd name="connsiteX210" fmla="*/ 2119576 w 12191996"/>
              <a:gd name="connsiteY210" fmla="*/ 4935853 h 5102540"/>
              <a:gd name="connsiteX211" fmla="*/ 2059251 w 12191996"/>
              <a:gd name="connsiteY211" fmla="*/ 4929503 h 5102540"/>
              <a:gd name="connsiteX212" fmla="*/ 1990988 w 12191996"/>
              <a:gd name="connsiteY212" fmla="*/ 4926328 h 5102540"/>
              <a:gd name="connsiteX213" fmla="*/ 1922726 w 12191996"/>
              <a:gd name="connsiteY213" fmla="*/ 4929503 h 5102540"/>
              <a:gd name="connsiteX214" fmla="*/ 1862401 w 12191996"/>
              <a:gd name="connsiteY214" fmla="*/ 4935853 h 5102540"/>
              <a:gd name="connsiteX215" fmla="*/ 1810013 w 12191996"/>
              <a:gd name="connsiteY215" fmla="*/ 4946965 h 5102540"/>
              <a:gd name="connsiteX216" fmla="*/ 1763976 w 12191996"/>
              <a:gd name="connsiteY216" fmla="*/ 4962840 h 5102540"/>
              <a:gd name="connsiteX217" fmla="*/ 1722701 w 12191996"/>
              <a:gd name="connsiteY217" fmla="*/ 4978715 h 5102540"/>
              <a:gd name="connsiteX218" fmla="*/ 1686188 w 12191996"/>
              <a:gd name="connsiteY218" fmla="*/ 4994590 h 5102540"/>
              <a:gd name="connsiteX219" fmla="*/ 1648088 w 12191996"/>
              <a:gd name="connsiteY219" fmla="*/ 5013640 h 5102540"/>
              <a:gd name="connsiteX220" fmla="*/ 1609988 w 12191996"/>
              <a:gd name="connsiteY220" fmla="*/ 5032690 h 5102540"/>
              <a:gd name="connsiteX221" fmla="*/ 1573476 w 12191996"/>
              <a:gd name="connsiteY221" fmla="*/ 5051740 h 5102540"/>
              <a:gd name="connsiteX222" fmla="*/ 1532201 w 12191996"/>
              <a:gd name="connsiteY222" fmla="*/ 5067615 h 5102540"/>
              <a:gd name="connsiteX223" fmla="*/ 1486163 w 12191996"/>
              <a:gd name="connsiteY223" fmla="*/ 5081903 h 5102540"/>
              <a:gd name="connsiteX224" fmla="*/ 1433776 w 12191996"/>
              <a:gd name="connsiteY224" fmla="*/ 5093015 h 5102540"/>
              <a:gd name="connsiteX225" fmla="*/ 1373451 w 12191996"/>
              <a:gd name="connsiteY225" fmla="*/ 5100953 h 5102540"/>
              <a:gd name="connsiteX226" fmla="*/ 1305188 w 12191996"/>
              <a:gd name="connsiteY226" fmla="*/ 5102540 h 5102540"/>
              <a:gd name="connsiteX227" fmla="*/ 1236926 w 12191996"/>
              <a:gd name="connsiteY227" fmla="*/ 5100953 h 5102540"/>
              <a:gd name="connsiteX228" fmla="*/ 1176601 w 12191996"/>
              <a:gd name="connsiteY228" fmla="*/ 5093015 h 5102540"/>
              <a:gd name="connsiteX229" fmla="*/ 1124213 w 12191996"/>
              <a:gd name="connsiteY229" fmla="*/ 5081903 h 5102540"/>
              <a:gd name="connsiteX230" fmla="*/ 1078176 w 12191996"/>
              <a:gd name="connsiteY230" fmla="*/ 5067615 h 5102540"/>
              <a:gd name="connsiteX231" fmla="*/ 1036901 w 12191996"/>
              <a:gd name="connsiteY231" fmla="*/ 5051740 h 5102540"/>
              <a:gd name="connsiteX232" fmla="*/ 1000388 w 12191996"/>
              <a:gd name="connsiteY232" fmla="*/ 5032690 h 5102540"/>
              <a:gd name="connsiteX233" fmla="*/ 962288 w 12191996"/>
              <a:gd name="connsiteY233" fmla="*/ 5013640 h 5102540"/>
              <a:gd name="connsiteX234" fmla="*/ 924188 w 12191996"/>
              <a:gd name="connsiteY234" fmla="*/ 4994590 h 5102540"/>
              <a:gd name="connsiteX235" fmla="*/ 887676 w 12191996"/>
              <a:gd name="connsiteY235" fmla="*/ 4978715 h 5102540"/>
              <a:gd name="connsiteX236" fmla="*/ 846401 w 12191996"/>
              <a:gd name="connsiteY236" fmla="*/ 4962840 h 5102540"/>
              <a:gd name="connsiteX237" fmla="*/ 800363 w 12191996"/>
              <a:gd name="connsiteY237" fmla="*/ 4946965 h 5102540"/>
              <a:gd name="connsiteX238" fmla="*/ 747976 w 12191996"/>
              <a:gd name="connsiteY238" fmla="*/ 4935853 h 5102540"/>
              <a:gd name="connsiteX239" fmla="*/ 687651 w 12191996"/>
              <a:gd name="connsiteY239" fmla="*/ 4929503 h 5102540"/>
              <a:gd name="connsiteX240" fmla="*/ 619388 w 12191996"/>
              <a:gd name="connsiteY240" fmla="*/ 4926328 h 5102540"/>
              <a:gd name="connsiteX241" fmla="*/ 551126 w 12191996"/>
              <a:gd name="connsiteY241" fmla="*/ 4929503 h 5102540"/>
              <a:gd name="connsiteX242" fmla="*/ 490801 w 12191996"/>
              <a:gd name="connsiteY242" fmla="*/ 4935853 h 5102540"/>
              <a:gd name="connsiteX243" fmla="*/ 438413 w 12191996"/>
              <a:gd name="connsiteY243" fmla="*/ 4946965 h 5102540"/>
              <a:gd name="connsiteX244" fmla="*/ 392376 w 12191996"/>
              <a:gd name="connsiteY244" fmla="*/ 4962840 h 5102540"/>
              <a:gd name="connsiteX245" fmla="*/ 351101 w 12191996"/>
              <a:gd name="connsiteY245" fmla="*/ 4978715 h 5102540"/>
              <a:gd name="connsiteX246" fmla="*/ 314588 w 12191996"/>
              <a:gd name="connsiteY246" fmla="*/ 4994590 h 5102540"/>
              <a:gd name="connsiteX247" fmla="*/ 276488 w 12191996"/>
              <a:gd name="connsiteY247" fmla="*/ 5013640 h 5102540"/>
              <a:gd name="connsiteX248" fmla="*/ 238388 w 12191996"/>
              <a:gd name="connsiteY248" fmla="*/ 5032690 h 5102540"/>
              <a:gd name="connsiteX249" fmla="*/ 201876 w 12191996"/>
              <a:gd name="connsiteY249" fmla="*/ 5051740 h 5102540"/>
              <a:gd name="connsiteX250" fmla="*/ 160601 w 12191996"/>
              <a:gd name="connsiteY250" fmla="*/ 5067615 h 5102540"/>
              <a:gd name="connsiteX251" fmla="*/ 114563 w 12191996"/>
              <a:gd name="connsiteY251" fmla="*/ 5081903 h 5102540"/>
              <a:gd name="connsiteX252" fmla="*/ 62176 w 12191996"/>
              <a:gd name="connsiteY252" fmla="*/ 5093015 h 5102540"/>
              <a:gd name="connsiteX253" fmla="*/ 1851 w 12191996"/>
              <a:gd name="connsiteY253" fmla="*/ 5100953 h 5102540"/>
              <a:gd name="connsiteX254" fmla="*/ 0 w 12191996"/>
              <a:gd name="connsiteY254" fmla="*/ 5100996 h 5102540"/>
              <a:gd name="connsiteX255" fmla="*/ 0 w 12191996"/>
              <a:gd name="connsiteY255" fmla="*/ 0 h 510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Lst>
            <a:rect l="l" t="t" r="r" b="b"/>
            <a:pathLst>
              <a:path w="12191996" h="5102540">
                <a:moveTo>
                  <a:pt x="0" y="0"/>
                </a:moveTo>
                <a:lnTo>
                  <a:pt x="12191996" y="0"/>
                </a:lnTo>
                <a:lnTo>
                  <a:pt x="12191996" y="5100996"/>
                </a:lnTo>
                <a:lnTo>
                  <a:pt x="12190145" y="5100953"/>
                </a:lnTo>
                <a:lnTo>
                  <a:pt x="12129819" y="5093016"/>
                </a:lnTo>
                <a:lnTo>
                  <a:pt x="12077431" y="5081903"/>
                </a:lnTo>
                <a:lnTo>
                  <a:pt x="12031395" y="5067615"/>
                </a:lnTo>
                <a:lnTo>
                  <a:pt x="11990119" y="5051740"/>
                </a:lnTo>
                <a:lnTo>
                  <a:pt x="11953607" y="5032690"/>
                </a:lnTo>
                <a:lnTo>
                  <a:pt x="11915507" y="5013640"/>
                </a:lnTo>
                <a:lnTo>
                  <a:pt x="11877407" y="4994590"/>
                </a:lnTo>
                <a:lnTo>
                  <a:pt x="11840895" y="4978715"/>
                </a:lnTo>
                <a:lnTo>
                  <a:pt x="11799619" y="4962840"/>
                </a:lnTo>
                <a:lnTo>
                  <a:pt x="11753581" y="4946965"/>
                </a:lnTo>
                <a:lnTo>
                  <a:pt x="11701195" y="4935853"/>
                </a:lnTo>
                <a:lnTo>
                  <a:pt x="11640869" y="4929503"/>
                </a:lnTo>
                <a:lnTo>
                  <a:pt x="11572607" y="4926328"/>
                </a:lnTo>
                <a:lnTo>
                  <a:pt x="11504345" y="4929503"/>
                </a:lnTo>
                <a:lnTo>
                  <a:pt x="11444019" y="4935853"/>
                </a:lnTo>
                <a:lnTo>
                  <a:pt x="11391631" y="4946965"/>
                </a:lnTo>
                <a:lnTo>
                  <a:pt x="11345595" y="4962840"/>
                </a:lnTo>
                <a:lnTo>
                  <a:pt x="11304319" y="4978715"/>
                </a:lnTo>
                <a:lnTo>
                  <a:pt x="11267807" y="4994590"/>
                </a:lnTo>
                <a:lnTo>
                  <a:pt x="11229707" y="5013640"/>
                </a:lnTo>
                <a:lnTo>
                  <a:pt x="11191607" y="5032690"/>
                </a:lnTo>
                <a:lnTo>
                  <a:pt x="11155095" y="5051740"/>
                </a:lnTo>
                <a:lnTo>
                  <a:pt x="11113819" y="5067615"/>
                </a:lnTo>
                <a:lnTo>
                  <a:pt x="11067781" y="5081903"/>
                </a:lnTo>
                <a:lnTo>
                  <a:pt x="11015395" y="5093015"/>
                </a:lnTo>
                <a:lnTo>
                  <a:pt x="10955069" y="5100953"/>
                </a:lnTo>
                <a:lnTo>
                  <a:pt x="10886807" y="5102540"/>
                </a:lnTo>
                <a:lnTo>
                  <a:pt x="10818545" y="5100953"/>
                </a:lnTo>
                <a:lnTo>
                  <a:pt x="10758219" y="5093015"/>
                </a:lnTo>
                <a:lnTo>
                  <a:pt x="10705831" y="5081903"/>
                </a:lnTo>
                <a:lnTo>
                  <a:pt x="10659795" y="5067615"/>
                </a:lnTo>
                <a:lnTo>
                  <a:pt x="10618519" y="5051740"/>
                </a:lnTo>
                <a:lnTo>
                  <a:pt x="10582007" y="5032690"/>
                </a:lnTo>
                <a:lnTo>
                  <a:pt x="10543907" y="5013640"/>
                </a:lnTo>
                <a:lnTo>
                  <a:pt x="10505807" y="4994590"/>
                </a:lnTo>
                <a:lnTo>
                  <a:pt x="10469295" y="4978715"/>
                </a:lnTo>
                <a:lnTo>
                  <a:pt x="10428019" y="4962840"/>
                </a:lnTo>
                <a:lnTo>
                  <a:pt x="10381981" y="4946965"/>
                </a:lnTo>
                <a:lnTo>
                  <a:pt x="10329595" y="4935853"/>
                </a:lnTo>
                <a:lnTo>
                  <a:pt x="10269269" y="4929503"/>
                </a:lnTo>
                <a:lnTo>
                  <a:pt x="10201007" y="4926328"/>
                </a:lnTo>
                <a:lnTo>
                  <a:pt x="10132745" y="4929503"/>
                </a:lnTo>
                <a:lnTo>
                  <a:pt x="10072419" y="4935853"/>
                </a:lnTo>
                <a:lnTo>
                  <a:pt x="10020031" y="4946965"/>
                </a:lnTo>
                <a:lnTo>
                  <a:pt x="9973995" y="4962840"/>
                </a:lnTo>
                <a:lnTo>
                  <a:pt x="9932719" y="4978715"/>
                </a:lnTo>
                <a:lnTo>
                  <a:pt x="9896207" y="4994590"/>
                </a:lnTo>
                <a:lnTo>
                  <a:pt x="9820007" y="5032690"/>
                </a:lnTo>
                <a:lnTo>
                  <a:pt x="9783495" y="5051740"/>
                </a:lnTo>
                <a:lnTo>
                  <a:pt x="9742219" y="5067615"/>
                </a:lnTo>
                <a:lnTo>
                  <a:pt x="9696181" y="5081903"/>
                </a:lnTo>
                <a:lnTo>
                  <a:pt x="9643795" y="5093015"/>
                </a:lnTo>
                <a:lnTo>
                  <a:pt x="9583469" y="5100953"/>
                </a:lnTo>
                <a:lnTo>
                  <a:pt x="9515207" y="5102540"/>
                </a:lnTo>
                <a:lnTo>
                  <a:pt x="9446945" y="5100953"/>
                </a:lnTo>
                <a:lnTo>
                  <a:pt x="9386619" y="5093015"/>
                </a:lnTo>
                <a:lnTo>
                  <a:pt x="9334231" y="5081903"/>
                </a:lnTo>
                <a:lnTo>
                  <a:pt x="9288195" y="5067615"/>
                </a:lnTo>
                <a:lnTo>
                  <a:pt x="9246919" y="5051740"/>
                </a:lnTo>
                <a:lnTo>
                  <a:pt x="9210407" y="5032690"/>
                </a:lnTo>
                <a:lnTo>
                  <a:pt x="9172307" y="5013640"/>
                </a:lnTo>
                <a:lnTo>
                  <a:pt x="9134207" y="4994590"/>
                </a:lnTo>
                <a:lnTo>
                  <a:pt x="9097695" y="4978715"/>
                </a:lnTo>
                <a:lnTo>
                  <a:pt x="9056419" y="4962840"/>
                </a:lnTo>
                <a:lnTo>
                  <a:pt x="9010381" y="4946965"/>
                </a:lnTo>
                <a:lnTo>
                  <a:pt x="8957995" y="4935853"/>
                </a:lnTo>
                <a:lnTo>
                  <a:pt x="8897669" y="4929503"/>
                </a:lnTo>
                <a:lnTo>
                  <a:pt x="8827819" y="4926328"/>
                </a:lnTo>
                <a:lnTo>
                  <a:pt x="8761145" y="4929503"/>
                </a:lnTo>
                <a:lnTo>
                  <a:pt x="8700819" y="4935853"/>
                </a:lnTo>
                <a:lnTo>
                  <a:pt x="8648431" y="4946965"/>
                </a:lnTo>
                <a:lnTo>
                  <a:pt x="8602395" y="4962840"/>
                </a:lnTo>
                <a:lnTo>
                  <a:pt x="8561119" y="4978715"/>
                </a:lnTo>
                <a:lnTo>
                  <a:pt x="8524607" y="4994590"/>
                </a:lnTo>
                <a:lnTo>
                  <a:pt x="8486507" y="5013640"/>
                </a:lnTo>
                <a:lnTo>
                  <a:pt x="8448407" y="5032690"/>
                </a:lnTo>
                <a:lnTo>
                  <a:pt x="8411895" y="5051740"/>
                </a:lnTo>
                <a:lnTo>
                  <a:pt x="8370620" y="5067615"/>
                </a:lnTo>
                <a:lnTo>
                  <a:pt x="8324582" y="5081903"/>
                </a:lnTo>
                <a:lnTo>
                  <a:pt x="8272195" y="5093015"/>
                </a:lnTo>
                <a:lnTo>
                  <a:pt x="8211870" y="5100953"/>
                </a:lnTo>
                <a:lnTo>
                  <a:pt x="8143607" y="5102540"/>
                </a:lnTo>
                <a:lnTo>
                  <a:pt x="8075345" y="5100953"/>
                </a:lnTo>
                <a:lnTo>
                  <a:pt x="8015020" y="5093015"/>
                </a:lnTo>
                <a:lnTo>
                  <a:pt x="7962632" y="5081903"/>
                </a:lnTo>
                <a:lnTo>
                  <a:pt x="7916595" y="5067615"/>
                </a:lnTo>
                <a:lnTo>
                  <a:pt x="7875320" y="5051740"/>
                </a:lnTo>
                <a:lnTo>
                  <a:pt x="7838807" y="5032690"/>
                </a:lnTo>
                <a:lnTo>
                  <a:pt x="7800707" y="5013640"/>
                </a:lnTo>
                <a:lnTo>
                  <a:pt x="7762607" y="4994590"/>
                </a:lnTo>
                <a:lnTo>
                  <a:pt x="7726095" y="4978715"/>
                </a:lnTo>
                <a:lnTo>
                  <a:pt x="7684820" y="4962840"/>
                </a:lnTo>
                <a:lnTo>
                  <a:pt x="7638782" y="4946965"/>
                </a:lnTo>
                <a:lnTo>
                  <a:pt x="7586395" y="4935853"/>
                </a:lnTo>
                <a:lnTo>
                  <a:pt x="7526070" y="4929503"/>
                </a:lnTo>
                <a:lnTo>
                  <a:pt x="7457807" y="4926328"/>
                </a:lnTo>
                <a:lnTo>
                  <a:pt x="7389545" y="4929503"/>
                </a:lnTo>
                <a:lnTo>
                  <a:pt x="7329220" y="4935853"/>
                </a:lnTo>
                <a:lnTo>
                  <a:pt x="7276832" y="4946965"/>
                </a:lnTo>
                <a:lnTo>
                  <a:pt x="7230795" y="4962840"/>
                </a:lnTo>
                <a:lnTo>
                  <a:pt x="7189520" y="4978715"/>
                </a:lnTo>
                <a:lnTo>
                  <a:pt x="7153007" y="4994590"/>
                </a:lnTo>
                <a:lnTo>
                  <a:pt x="7114907" y="5013640"/>
                </a:lnTo>
                <a:lnTo>
                  <a:pt x="7076807" y="5032690"/>
                </a:lnTo>
                <a:lnTo>
                  <a:pt x="7040295" y="5051740"/>
                </a:lnTo>
                <a:lnTo>
                  <a:pt x="6999020" y="5067615"/>
                </a:lnTo>
                <a:lnTo>
                  <a:pt x="6952982" y="5081903"/>
                </a:lnTo>
                <a:lnTo>
                  <a:pt x="6900595" y="5093015"/>
                </a:lnTo>
                <a:lnTo>
                  <a:pt x="6840270" y="5100953"/>
                </a:lnTo>
                <a:lnTo>
                  <a:pt x="6781798" y="5102313"/>
                </a:lnTo>
                <a:lnTo>
                  <a:pt x="6723326" y="5100953"/>
                </a:lnTo>
                <a:lnTo>
                  <a:pt x="6663001" y="5093015"/>
                </a:lnTo>
                <a:lnTo>
                  <a:pt x="6610613" y="5081903"/>
                </a:lnTo>
                <a:lnTo>
                  <a:pt x="6564576" y="5067615"/>
                </a:lnTo>
                <a:lnTo>
                  <a:pt x="6523301" y="5051740"/>
                </a:lnTo>
                <a:lnTo>
                  <a:pt x="6486788" y="5032690"/>
                </a:lnTo>
                <a:lnTo>
                  <a:pt x="6448688" y="5013640"/>
                </a:lnTo>
                <a:lnTo>
                  <a:pt x="6410588" y="4994590"/>
                </a:lnTo>
                <a:lnTo>
                  <a:pt x="6374076" y="4978715"/>
                </a:lnTo>
                <a:lnTo>
                  <a:pt x="6332801" y="4962840"/>
                </a:lnTo>
                <a:lnTo>
                  <a:pt x="6286763" y="4946965"/>
                </a:lnTo>
                <a:lnTo>
                  <a:pt x="6234376" y="4935853"/>
                </a:lnTo>
                <a:lnTo>
                  <a:pt x="6174051" y="4929503"/>
                </a:lnTo>
                <a:lnTo>
                  <a:pt x="6105788" y="4926328"/>
                </a:lnTo>
                <a:lnTo>
                  <a:pt x="6095998" y="4926783"/>
                </a:lnTo>
                <a:lnTo>
                  <a:pt x="6086208" y="4926328"/>
                </a:lnTo>
                <a:lnTo>
                  <a:pt x="6017946" y="4929503"/>
                </a:lnTo>
                <a:lnTo>
                  <a:pt x="5957620" y="4935853"/>
                </a:lnTo>
                <a:lnTo>
                  <a:pt x="5905233" y="4946965"/>
                </a:lnTo>
                <a:lnTo>
                  <a:pt x="5859195" y="4962840"/>
                </a:lnTo>
                <a:lnTo>
                  <a:pt x="5817920" y="4978715"/>
                </a:lnTo>
                <a:lnTo>
                  <a:pt x="5781407" y="4994590"/>
                </a:lnTo>
                <a:lnTo>
                  <a:pt x="5743307" y="5013640"/>
                </a:lnTo>
                <a:lnTo>
                  <a:pt x="5705208" y="5032690"/>
                </a:lnTo>
                <a:lnTo>
                  <a:pt x="5668695" y="5051740"/>
                </a:lnTo>
                <a:lnTo>
                  <a:pt x="5627420" y="5067615"/>
                </a:lnTo>
                <a:lnTo>
                  <a:pt x="5581382" y="5081903"/>
                </a:lnTo>
                <a:lnTo>
                  <a:pt x="5528995" y="5093015"/>
                </a:lnTo>
                <a:lnTo>
                  <a:pt x="5468670" y="5100953"/>
                </a:lnTo>
                <a:lnTo>
                  <a:pt x="5410198" y="5102313"/>
                </a:lnTo>
                <a:lnTo>
                  <a:pt x="5351726" y="5100953"/>
                </a:lnTo>
                <a:lnTo>
                  <a:pt x="5291400" y="5093015"/>
                </a:lnTo>
                <a:lnTo>
                  <a:pt x="5239013" y="5081903"/>
                </a:lnTo>
                <a:lnTo>
                  <a:pt x="5192976" y="5067615"/>
                </a:lnTo>
                <a:lnTo>
                  <a:pt x="5151700" y="5051740"/>
                </a:lnTo>
                <a:lnTo>
                  <a:pt x="5115188" y="5032690"/>
                </a:lnTo>
                <a:lnTo>
                  <a:pt x="5077089" y="5013640"/>
                </a:lnTo>
                <a:lnTo>
                  <a:pt x="5038988" y="4994590"/>
                </a:lnTo>
                <a:lnTo>
                  <a:pt x="5002476" y="4978715"/>
                </a:lnTo>
                <a:lnTo>
                  <a:pt x="4961200" y="4962840"/>
                </a:lnTo>
                <a:lnTo>
                  <a:pt x="4915164" y="4946965"/>
                </a:lnTo>
                <a:lnTo>
                  <a:pt x="4862776" y="4935853"/>
                </a:lnTo>
                <a:lnTo>
                  <a:pt x="4802452" y="4929503"/>
                </a:lnTo>
                <a:lnTo>
                  <a:pt x="4734188" y="4926328"/>
                </a:lnTo>
                <a:lnTo>
                  <a:pt x="4665927" y="4929503"/>
                </a:lnTo>
                <a:lnTo>
                  <a:pt x="4605601" y="4935853"/>
                </a:lnTo>
                <a:lnTo>
                  <a:pt x="4553214" y="4946965"/>
                </a:lnTo>
                <a:lnTo>
                  <a:pt x="4507176" y="4962840"/>
                </a:lnTo>
                <a:lnTo>
                  <a:pt x="4465901" y="4978715"/>
                </a:lnTo>
                <a:lnTo>
                  <a:pt x="4429388" y="4994590"/>
                </a:lnTo>
                <a:lnTo>
                  <a:pt x="4353188" y="5032690"/>
                </a:lnTo>
                <a:lnTo>
                  <a:pt x="4316676" y="5051740"/>
                </a:lnTo>
                <a:lnTo>
                  <a:pt x="4275401" y="5067615"/>
                </a:lnTo>
                <a:lnTo>
                  <a:pt x="4229363" y="5081903"/>
                </a:lnTo>
                <a:lnTo>
                  <a:pt x="4176976" y="5093015"/>
                </a:lnTo>
                <a:lnTo>
                  <a:pt x="4116651" y="5100953"/>
                </a:lnTo>
                <a:lnTo>
                  <a:pt x="4048388" y="5102540"/>
                </a:lnTo>
                <a:lnTo>
                  <a:pt x="3980126" y="5100953"/>
                </a:lnTo>
                <a:lnTo>
                  <a:pt x="3919801" y="5093015"/>
                </a:lnTo>
                <a:lnTo>
                  <a:pt x="3867413" y="5081903"/>
                </a:lnTo>
                <a:lnTo>
                  <a:pt x="3821376" y="5067615"/>
                </a:lnTo>
                <a:lnTo>
                  <a:pt x="3780101" y="5051740"/>
                </a:lnTo>
                <a:lnTo>
                  <a:pt x="3743588" y="5032690"/>
                </a:lnTo>
                <a:lnTo>
                  <a:pt x="3705488" y="5013640"/>
                </a:lnTo>
                <a:lnTo>
                  <a:pt x="3667388" y="4994590"/>
                </a:lnTo>
                <a:lnTo>
                  <a:pt x="3630876" y="4978715"/>
                </a:lnTo>
                <a:lnTo>
                  <a:pt x="3589601" y="4962840"/>
                </a:lnTo>
                <a:lnTo>
                  <a:pt x="3543563" y="4946965"/>
                </a:lnTo>
                <a:lnTo>
                  <a:pt x="3491176" y="4935853"/>
                </a:lnTo>
                <a:lnTo>
                  <a:pt x="3430851" y="4929503"/>
                </a:lnTo>
                <a:lnTo>
                  <a:pt x="3361001" y="4926328"/>
                </a:lnTo>
                <a:lnTo>
                  <a:pt x="3294326" y="4929503"/>
                </a:lnTo>
                <a:lnTo>
                  <a:pt x="3234001" y="4935853"/>
                </a:lnTo>
                <a:lnTo>
                  <a:pt x="3181613" y="4946965"/>
                </a:lnTo>
                <a:lnTo>
                  <a:pt x="3135576" y="4962840"/>
                </a:lnTo>
                <a:lnTo>
                  <a:pt x="3094301" y="4978715"/>
                </a:lnTo>
                <a:lnTo>
                  <a:pt x="3057788" y="4994590"/>
                </a:lnTo>
                <a:lnTo>
                  <a:pt x="3019688" y="5013640"/>
                </a:lnTo>
                <a:lnTo>
                  <a:pt x="2981588" y="5032690"/>
                </a:lnTo>
                <a:lnTo>
                  <a:pt x="2945076" y="5051740"/>
                </a:lnTo>
                <a:lnTo>
                  <a:pt x="2903801" y="5067615"/>
                </a:lnTo>
                <a:lnTo>
                  <a:pt x="2857763" y="5081903"/>
                </a:lnTo>
                <a:lnTo>
                  <a:pt x="2805376" y="5093015"/>
                </a:lnTo>
                <a:lnTo>
                  <a:pt x="2745051" y="5100953"/>
                </a:lnTo>
                <a:lnTo>
                  <a:pt x="2676788" y="5102540"/>
                </a:lnTo>
                <a:lnTo>
                  <a:pt x="2608526" y="5100953"/>
                </a:lnTo>
                <a:lnTo>
                  <a:pt x="2548201" y="5093015"/>
                </a:lnTo>
                <a:lnTo>
                  <a:pt x="2495813" y="5081903"/>
                </a:lnTo>
                <a:lnTo>
                  <a:pt x="2449776" y="5067615"/>
                </a:lnTo>
                <a:lnTo>
                  <a:pt x="2408501" y="5051740"/>
                </a:lnTo>
                <a:lnTo>
                  <a:pt x="2371988" y="5032690"/>
                </a:lnTo>
                <a:lnTo>
                  <a:pt x="2333888" y="5013640"/>
                </a:lnTo>
                <a:lnTo>
                  <a:pt x="2295788" y="4994590"/>
                </a:lnTo>
                <a:lnTo>
                  <a:pt x="2259276" y="4978715"/>
                </a:lnTo>
                <a:lnTo>
                  <a:pt x="2218001" y="4962840"/>
                </a:lnTo>
                <a:lnTo>
                  <a:pt x="2171963" y="4946965"/>
                </a:lnTo>
                <a:lnTo>
                  <a:pt x="2119576" y="4935853"/>
                </a:lnTo>
                <a:lnTo>
                  <a:pt x="2059251" y="4929503"/>
                </a:lnTo>
                <a:lnTo>
                  <a:pt x="1990988" y="4926328"/>
                </a:lnTo>
                <a:lnTo>
                  <a:pt x="1922726" y="4929503"/>
                </a:lnTo>
                <a:lnTo>
                  <a:pt x="1862401" y="4935853"/>
                </a:lnTo>
                <a:lnTo>
                  <a:pt x="1810013" y="4946965"/>
                </a:lnTo>
                <a:lnTo>
                  <a:pt x="1763976" y="4962840"/>
                </a:lnTo>
                <a:lnTo>
                  <a:pt x="1722701" y="4978715"/>
                </a:lnTo>
                <a:lnTo>
                  <a:pt x="1686188" y="4994590"/>
                </a:lnTo>
                <a:lnTo>
                  <a:pt x="1648088" y="5013640"/>
                </a:lnTo>
                <a:lnTo>
                  <a:pt x="1609988" y="5032690"/>
                </a:lnTo>
                <a:lnTo>
                  <a:pt x="1573476" y="5051740"/>
                </a:lnTo>
                <a:lnTo>
                  <a:pt x="1532201" y="5067615"/>
                </a:lnTo>
                <a:lnTo>
                  <a:pt x="1486163" y="5081903"/>
                </a:lnTo>
                <a:lnTo>
                  <a:pt x="1433776" y="5093015"/>
                </a:lnTo>
                <a:lnTo>
                  <a:pt x="1373451" y="5100953"/>
                </a:lnTo>
                <a:lnTo>
                  <a:pt x="1305188" y="5102540"/>
                </a:lnTo>
                <a:lnTo>
                  <a:pt x="1236926" y="5100953"/>
                </a:lnTo>
                <a:lnTo>
                  <a:pt x="1176601" y="5093015"/>
                </a:lnTo>
                <a:lnTo>
                  <a:pt x="1124213" y="5081903"/>
                </a:lnTo>
                <a:lnTo>
                  <a:pt x="1078176" y="5067615"/>
                </a:lnTo>
                <a:lnTo>
                  <a:pt x="1036901" y="5051740"/>
                </a:lnTo>
                <a:lnTo>
                  <a:pt x="1000388" y="5032690"/>
                </a:lnTo>
                <a:lnTo>
                  <a:pt x="962288" y="5013640"/>
                </a:lnTo>
                <a:lnTo>
                  <a:pt x="924188" y="4994590"/>
                </a:lnTo>
                <a:lnTo>
                  <a:pt x="887676" y="4978715"/>
                </a:lnTo>
                <a:lnTo>
                  <a:pt x="846401" y="4962840"/>
                </a:lnTo>
                <a:lnTo>
                  <a:pt x="800363" y="4946965"/>
                </a:lnTo>
                <a:lnTo>
                  <a:pt x="747976" y="4935853"/>
                </a:lnTo>
                <a:lnTo>
                  <a:pt x="687651" y="4929503"/>
                </a:lnTo>
                <a:lnTo>
                  <a:pt x="619388" y="4926328"/>
                </a:lnTo>
                <a:lnTo>
                  <a:pt x="551126" y="4929503"/>
                </a:lnTo>
                <a:lnTo>
                  <a:pt x="490801" y="4935853"/>
                </a:lnTo>
                <a:lnTo>
                  <a:pt x="438413" y="4946965"/>
                </a:lnTo>
                <a:lnTo>
                  <a:pt x="392376" y="4962840"/>
                </a:lnTo>
                <a:lnTo>
                  <a:pt x="351101" y="4978715"/>
                </a:lnTo>
                <a:lnTo>
                  <a:pt x="314588" y="4994590"/>
                </a:lnTo>
                <a:lnTo>
                  <a:pt x="276488" y="5013640"/>
                </a:lnTo>
                <a:lnTo>
                  <a:pt x="238388" y="5032690"/>
                </a:lnTo>
                <a:lnTo>
                  <a:pt x="201876" y="5051740"/>
                </a:lnTo>
                <a:lnTo>
                  <a:pt x="160601" y="5067615"/>
                </a:lnTo>
                <a:lnTo>
                  <a:pt x="114563" y="5081903"/>
                </a:lnTo>
                <a:lnTo>
                  <a:pt x="62176" y="5093015"/>
                </a:lnTo>
                <a:lnTo>
                  <a:pt x="1851" y="5100953"/>
                </a:lnTo>
                <a:lnTo>
                  <a:pt x="0" y="5100996"/>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2" name="Titel 1">
            <a:extLst>
              <a:ext uri="{FF2B5EF4-FFF2-40B4-BE49-F238E27FC236}">
                <a16:creationId xmlns:a16="http://schemas.microsoft.com/office/drawing/2014/main" id="{01F21AC3-3C4C-11C2-6634-E6B1A824F1FF}"/>
              </a:ext>
            </a:extLst>
          </p:cNvPr>
          <p:cNvSpPr>
            <a:spLocks noGrp="1"/>
          </p:cNvSpPr>
          <p:nvPr>
            <p:ph type="title"/>
          </p:nvPr>
        </p:nvSpPr>
        <p:spPr>
          <a:xfrm>
            <a:off x="942527" y="851538"/>
            <a:ext cx="10306942" cy="3467282"/>
          </a:xfrm>
        </p:spPr>
        <p:txBody>
          <a:bodyPr vert="horz" lIns="91440" tIns="45720" rIns="91440" bIns="45720" rtlCol="0" anchor="ctr">
            <a:noAutofit/>
          </a:bodyPr>
          <a:lstStyle/>
          <a:p>
            <a:pPr algn="ctr">
              <a:lnSpc>
                <a:spcPct val="120000"/>
              </a:lnSpc>
            </a:pPr>
            <a:r>
              <a:rPr lang="de-DE" sz="8000" dirty="0"/>
              <a:t>Multiple Möglichkeiten der Förderung von Lernengagement</a:t>
            </a:r>
          </a:p>
        </p:txBody>
      </p:sp>
      <p:sp>
        <p:nvSpPr>
          <p:cNvPr id="14" name="Freeform: Shape 13">
            <a:extLst>
              <a:ext uri="{FF2B5EF4-FFF2-40B4-BE49-F238E27FC236}">
                <a16:creationId xmlns:a16="http://schemas.microsoft.com/office/drawing/2014/main" id="{98C1887B-FB03-4296-8352-8CFA0080F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926330"/>
            <a:ext cx="12191996" cy="320591"/>
          </a:xfrm>
          <a:custGeom>
            <a:avLst/>
            <a:gdLst>
              <a:gd name="connsiteX0" fmla="*/ 619389 w 12191996"/>
              <a:gd name="connsiteY0" fmla="*/ 0 h 320591"/>
              <a:gd name="connsiteX1" fmla="*/ 687652 w 12191996"/>
              <a:gd name="connsiteY1" fmla="*/ 3175 h 320591"/>
              <a:gd name="connsiteX2" fmla="*/ 747977 w 12191996"/>
              <a:gd name="connsiteY2" fmla="*/ 9525 h 320591"/>
              <a:gd name="connsiteX3" fmla="*/ 800364 w 12191996"/>
              <a:gd name="connsiteY3" fmla="*/ 20637 h 320591"/>
              <a:gd name="connsiteX4" fmla="*/ 846402 w 12191996"/>
              <a:gd name="connsiteY4" fmla="*/ 36512 h 320591"/>
              <a:gd name="connsiteX5" fmla="*/ 887677 w 12191996"/>
              <a:gd name="connsiteY5" fmla="*/ 52387 h 320591"/>
              <a:gd name="connsiteX6" fmla="*/ 924189 w 12191996"/>
              <a:gd name="connsiteY6" fmla="*/ 68262 h 320591"/>
              <a:gd name="connsiteX7" fmla="*/ 962289 w 12191996"/>
              <a:gd name="connsiteY7" fmla="*/ 87312 h 320591"/>
              <a:gd name="connsiteX8" fmla="*/ 1000389 w 12191996"/>
              <a:gd name="connsiteY8" fmla="*/ 106362 h 320591"/>
              <a:gd name="connsiteX9" fmla="*/ 1036902 w 12191996"/>
              <a:gd name="connsiteY9" fmla="*/ 125412 h 320591"/>
              <a:gd name="connsiteX10" fmla="*/ 1078177 w 12191996"/>
              <a:gd name="connsiteY10" fmla="*/ 141287 h 320591"/>
              <a:gd name="connsiteX11" fmla="*/ 1124214 w 12191996"/>
              <a:gd name="connsiteY11" fmla="*/ 155575 h 320591"/>
              <a:gd name="connsiteX12" fmla="*/ 1176602 w 12191996"/>
              <a:gd name="connsiteY12" fmla="*/ 166687 h 320591"/>
              <a:gd name="connsiteX13" fmla="*/ 1236927 w 12191996"/>
              <a:gd name="connsiteY13" fmla="*/ 174625 h 320591"/>
              <a:gd name="connsiteX14" fmla="*/ 1305189 w 12191996"/>
              <a:gd name="connsiteY14" fmla="*/ 176212 h 320591"/>
              <a:gd name="connsiteX15" fmla="*/ 1373452 w 12191996"/>
              <a:gd name="connsiteY15" fmla="*/ 174625 h 320591"/>
              <a:gd name="connsiteX16" fmla="*/ 1433777 w 12191996"/>
              <a:gd name="connsiteY16" fmla="*/ 166687 h 320591"/>
              <a:gd name="connsiteX17" fmla="*/ 1486164 w 12191996"/>
              <a:gd name="connsiteY17" fmla="*/ 155575 h 320591"/>
              <a:gd name="connsiteX18" fmla="*/ 1532202 w 12191996"/>
              <a:gd name="connsiteY18" fmla="*/ 141287 h 320591"/>
              <a:gd name="connsiteX19" fmla="*/ 1573477 w 12191996"/>
              <a:gd name="connsiteY19" fmla="*/ 125412 h 320591"/>
              <a:gd name="connsiteX20" fmla="*/ 1609989 w 12191996"/>
              <a:gd name="connsiteY20" fmla="*/ 106362 h 320591"/>
              <a:gd name="connsiteX21" fmla="*/ 1648089 w 12191996"/>
              <a:gd name="connsiteY21" fmla="*/ 87312 h 320591"/>
              <a:gd name="connsiteX22" fmla="*/ 1686189 w 12191996"/>
              <a:gd name="connsiteY22" fmla="*/ 68262 h 320591"/>
              <a:gd name="connsiteX23" fmla="*/ 1722702 w 12191996"/>
              <a:gd name="connsiteY23" fmla="*/ 52387 h 320591"/>
              <a:gd name="connsiteX24" fmla="*/ 1763977 w 12191996"/>
              <a:gd name="connsiteY24" fmla="*/ 36512 h 320591"/>
              <a:gd name="connsiteX25" fmla="*/ 1810014 w 12191996"/>
              <a:gd name="connsiteY25" fmla="*/ 20637 h 320591"/>
              <a:gd name="connsiteX26" fmla="*/ 1862402 w 12191996"/>
              <a:gd name="connsiteY26" fmla="*/ 9525 h 320591"/>
              <a:gd name="connsiteX27" fmla="*/ 1922727 w 12191996"/>
              <a:gd name="connsiteY27" fmla="*/ 3175 h 320591"/>
              <a:gd name="connsiteX28" fmla="*/ 1990989 w 12191996"/>
              <a:gd name="connsiteY28" fmla="*/ 0 h 320591"/>
              <a:gd name="connsiteX29" fmla="*/ 2059252 w 12191996"/>
              <a:gd name="connsiteY29" fmla="*/ 3175 h 320591"/>
              <a:gd name="connsiteX30" fmla="*/ 2119577 w 12191996"/>
              <a:gd name="connsiteY30" fmla="*/ 9525 h 320591"/>
              <a:gd name="connsiteX31" fmla="*/ 2171964 w 12191996"/>
              <a:gd name="connsiteY31" fmla="*/ 20637 h 320591"/>
              <a:gd name="connsiteX32" fmla="*/ 2218002 w 12191996"/>
              <a:gd name="connsiteY32" fmla="*/ 36512 h 320591"/>
              <a:gd name="connsiteX33" fmla="*/ 2259277 w 12191996"/>
              <a:gd name="connsiteY33" fmla="*/ 52387 h 320591"/>
              <a:gd name="connsiteX34" fmla="*/ 2295789 w 12191996"/>
              <a:gd name="connsiteY34" fmla="*/ 68262 h 320591"/>
              <a:gd name="connsiteX35" fmla="*/ 2333889 w 12191996"/>
              <a:gd name="connsiteY35" fmla="*/ 87312 h 320591"/>
              <a:gd name="connsiteX36" fmla="*/ 2371989 w 12191996"/>
              <a:gd name="connsiteY36" fmla="*/ 106362 h 320591"/>
              <a:gd name="connsiteX37" fmla="*/ 2408502 w 12191996"/>
              <a:gd name="connsiteY37" fmla="*/ 125412 h 320591"/>
              <a:gd name="connsiteX38" fmla="*/ 2449777 w 12191996"/>
              <a:gd name="connsiteY38" fmla="*/ 141287 h 320591"/>
              <a:gd name="connsiteX39" fmla="*/ 2495814 w 12191996"/>
              <a:gd name="connsiteY39" fmla="*/ 155575 h 320591"/>
              <a:gd name="connsiteX40" fmla="*/ 2548202 w 12191996"/>
              <a:gd name="connsiteY40" fmla="*/ 166687 h 320591"/>
              <a:gd name="connsiteX41" fmla="*/ 2608527 w 12191996"/>
              <a:gd name="connsiteY41" fmla="*/ 174625 h 320591"/>
              <a:gd name="connsiteX42" fmla="*/ 2676789 w 12191996"/>
              <a:gd name="connsiteY42" fmla="*/ 176212 h 320591"/>
              <a:gd name="connsiteX43" fmla="*/ 2745052 w 12191996"/>
              <a:gd name="connsiteY43" fmla="*/ 174625 h 320591"/>
              <a:gd name="connsiteX44" fmla="*/ 2805377 w 12191996"/>
              <a:gd name="connsiteY44" fmla="*/ 166687 h 320591"/>
              <a:gd name="connsiteX45" fmla="*/ 2857764 w 12191996"/>
              <a:gd name="connsiteY45" fmla="*/ 155575 h 320591"/>
              <a:gd name="connsiteX46" fmla="*/ 2903802 w 12191996"/>
              <a:gd name="connsiteY46" fmla="*/ 141287 h 320591"/>
              <a:gd name="connsiteX47" fmla="*/ 2945077 w 12191996"/>
              <a:gd name="connsiteY47" fmla="*/ 125412 h 320591"/>
              <a:gd name="connsiteX48" fmla="*/ 2981589 w 12191996"/>
              <a:gd name="connsiteY48" fmla="*/ 106362 h 320591"/>
              <a:gd name="connsiteX49" fmla="*/ 3019689 w 12191996"/>
              <a:gd name="connsiteY49" fmla="*/ 87312 h 320591"/>
              <a:gd name="connsiteX50" fmla="*/ 3057789 w 12191996"/>
              <a:gd name="connsiteY50" fmla="*/ 68262 h 320591"/>
              <a:gd name="connsiteX51" fmla="*/ 3094302 w 12191996"/>
              <a:gd name="connsiteY51" fmla="*/ 52387 h 320591"/>
              <a:gd name="connsiteX52" fmla="*/ 3135577 w 12191996"/>
              <a:gd name="connsiteY52" fmla="*/ 36512 h 320591"/>
              <a:gd name="connsiteX53" fmla="*/ 3181614 w 12191996"/>
              <a:gd name="connsiteY53" fmla="*/ 20637 h 320591"/>
              <a:gd name="connsiteX54" fmla="*/ 3234002 w 12191996"/>
              <a:gd name="connsiteY54" fmla="*/ 9525 h 320591"/>
              <a:gd name="connsiteX55" fmla="*/ 3294327 w 12191996"/>
              <a:gd name="connsiteY55" fmla="*/ 3175 h 320591"/>
              <a:gd name="connsiteX56" fmla="*/ 3361002 w 12191996"/>
              <a:gd name="connsiteY56" fmla="*/ 0 h 320591"/>
              <a:gd name="connsiteX57" fmla="*/ 3430852 w 12191996"/>
              <a:gd name="connsiteY57" fmla="*/ 3175 h 320591"/>
              <a:gd name="connsiteX58" fmla="*/ 3491177 w 12191996"/>
              <a:gd name="connsiteY58" fmla="*/ 9525 h 320591"/>
              <a:gd name="connsiteX59" fmla="*/ 3543564 w 12191996"/>
              <a:gd name="connsiteY59" fmla="*/ 20637 h 320591"/>
              <a:gd name="connsiteX60" fmla="*/ 3589602 w 12191996"/>
              <a:gd name="connsiteY60" fmla="*/ 36512 h 320591"/>
              <a:gd name="connsiteX61" fmla="*/ 3630877 w 12191996"/>
              <a:gd name="connsiteY61" fmla="*/ 52387 h 320591"/>
              <a:gd name="connsiteX62" fmla="*/ 3667389 w 12191996"/>
              <a:gd name="connsiteY62" fmla="*/ 68262 h 320591"/>
              <a:gd name="connsiteX63" fmla="*/ 3705489 w 12191996"/>
              <a:gd name="connsiteY63" fmla="*/ 87312 h 320591"/>
              <a:gd name="connsiteX64" fmla="*/ 3743589 w 12191996"/>
              <a:gd name="connsiteY64" fmla="*/ 106362 h 320591"/>
              <a:gd name="connsiteX65" fmla="*/ 3780102 w 12191996"/>
              <a:gd name="connsiteY65" fmla="*/ 125412 h 320591"/>
              <a:gd name="connsiteX66" fmla="*/ 3821377 w 12191996"/>
              <a:gd name="connsiteY66" fmla="*/ 141287 h 320591"/>
              <a:gd name="connsiteX67" fmla="*/ 3867414 w 12191996"/>
              <a:gd name="connsiteY67" fmla="*/ 155575 h 320591"/>
              <a:gd name="connsiteX68" fmla="*/ 3919802 w 12191996"/>
              <a:gd name="connsiteY68" fmla="*/ 166687 h 320591"/>
              <a:gd name="connsiteX69" fmla="*/ 3980127 w 12191996"/>
              <a:gd name="connsiteY69" fmla="*/ 174625 h 320591"/>
              <a:gd name="connsiteX70" fmla="*/ 4048389 w 12191996"/>
              <a:gd name="connsiteY70" fmla="*/ 176212 h 320591"/>
              <a:gd name="connsiteX71" fmla="*/ 4116652 w 12191996"/>
              <a:gd name="connsiteY71" fmla="*/ 174625 h 320591"/>
              <a:gd name="connsiteX72" fmla="*/ 4176977 w 12191996"/>
              <a:gd name="connsiteY72" fmla="*/ 166687 h 320591"/>
              <a:gd name="connsiteX73" fmla="*/ 4229364 w 12191996"/>
              <a:gd name="connsiteY73" fmla="*/ 155575 h 320591"/>
              <a:gd name="connsiteX74" fmla="*/ 4275402 w 12191996"/>
              <a:gd name="connsiteY74" fmla="*/ 141287 h 320591"/>
              <a:gd name="connsiteX75" fmla="*/ 4316677 w 12191996"/>
              <a:gd name="connsiteY75" fmla="*/ 125412 h 320591"/>
              <a:gd name="connsiteX76" fmla="*/ 4353189 w 12191996"/>
              <a:gd name="connsiteY76" fmla="*/ 106362 h 320591"/>
              <a:gd name="connsiteX77" fmla="*/ 4429389 w 12191996"/>
              <a:gd name="connsiteY77" fmla="*/ 68262 h 320591"/>
              <a:gd name="connsiteX78" fmla="*/ 4465902 w 12191996"/>
              <a:gd name="connsiteY78" fmla="*/ 52387 h 320591"/>
              <a:gd name="connsiteX79" fmla="*/ 4507177 w 12191996"/>
              <a:gd name="connsiteY79" fmla="*/ 36512 h 320591"/>
              <a:gd name="connsiteX80" fmla="*/ 4553215 w 12191996"/>
              <a:gd name="connsiteY80" fmla="*/ 20637 h 320591"/>
              <a:gd name="connsiteX81" fmla="*/ 4605602 w 12191996"/>
              <a:gd name="connsiteY81" fmla="*/ 9525 h 320591"/>
              <a:gd name="connsiteX82" fmla="*/ 4665928 w 12191996"/>
              <a:gd name="connsiteY82" fmla="*/ 3175 h 320591"/>
              <a:gd name="connsiteX83" fmla="*/ 4734189 w 12191996"/>
              <a:gd name="connsiteY83" fmla="*/ 0 h 320591"/>
              <a:gd name="connsiteX84" fmla="*/ 4802453 w 12191996"/>
              <a:gd name="connsiteY84" fmla="*/ 3175 h 320591"/>
              <a:gd name="connsiteX85" fmla="*/ 4862777 w 12191996"/>
              <a:gd name="connsiteY85" fmla="*/ 9525 h 320591"/>
              <a:gd name="connsiteX86" fmla="*/ 4915165 w 12191996"/>
              <a:gd name="connsiteY86" fmla="*/ 20637 h 320591"/>
              <a:gd name="connsiteX87" fmla="*/ 4961201 w 12191996"/>
              <a:gd name="connsiteY87" fmla="*/ 36512 h 320591"/>
              <a:gd name="connsiteX88" fmla="*/ 5002477 w 12191996"/>
              <a:gd name="connsiteY88" fmla="*/ 52387 h 320591"/>
              <a:gd name="connsiteX89" fmla="*/ 5038989 w 12191996"/>
              <a:gd name="connsiteY89" fmla="*/ 68262 h 320591"/>
              <a:gd name="connsiteX90" fmla="*/ 5077090 w 12191996"/>
              <a:gd name="connsiteY90" fmla="*/ 87312 h 320591"/>
              <a:gd name="connsiteX91" fmla="*/ 5115189 w 12191996"/>
              <a:gd name="connsiteY91" fmla="*/ 106362 h 320591"/>
              <a:gd name="connsiteX92" fmla="*/ 5151701 w 12191996"/>
              <a:gd name="connsiteY92" fmla="*/ 125412 h 320591"/>
              <a:gd name="connsiteX93" fmla="*/ 5192977 w 12191996"/>
              <a:gd name="connsiteY93" fmla="*/ 141287 h 320591"/>
              <a:gd name="connsiteX94" fmla="*/ 5239014 w 12191996"/>
              <a:gd name="connsiteY94" fmla="*/ 155575 h 320591"/>
              <a:gd name="connsiteX95" fmla="*/ 5291401 w 12191996"/>
              <a:gd name="connsiteY95" fmla="*/ 166687 h 320591"/>
              <a:gd name="connsiteX96" fmla="*/ 5351727 w 12191996"/>
              <a:gd name="connsiteY96" fmla="*/ 174625 h 320591"/>
              <a:gd name="connsiteX97" fmla="*/ 5410199 w 12191996"/>
              <a:gd name="connsiteY97" fmla="*/ 175985 h 320591"/>
              <a:gd name="connsiteX98" fmla="*/ 5468671 w 12191996"/>
              <a:gd name="connsiteY98" fmla="*/ 174625 h 320591"/>
              <a:gd name="connsiteX99" fmla="*/ 5528996 w 12191996"/>
              <a:gd name="connsiteY99" fmla="*/ 166687 h 320591"/>
              <a:gd name="connsiteX100" fmla="*/ 5581383 w 12191996"/>
              <a:gd name="connsiteY100" fmla="*/ 155575 h 320591"/>
              <a:gd name="connsiteX101" fmla="*/ 5627421 w 12191996"/>
              <a:gd name="connsiteY101" fmla="*/ 141287 h 320591"/>
              <a:gd name="connsiteX102" fmla="*/ 5668696 w 12191996"/>
              <a:gd name="connsiteY102" fmla="*/ 125412 h 320591"/>
              <a:gd name="connsiteX103" fmla="*/ 5705209 w 12191996"/>
              <a:gd name="connsiteY103" fmla="*/ 106362 h 320591"/>
              <a:gd name="connsiteX104" fmla="*/ 5743308 w 12191996"/>
              <a:gd name="connsiteY104" fmla="*/ 87312 h 320591"/>
              <a:gd name="connsiteX105" fmla="*/ 5781408 w 12191996"/>
              <a:gd name="connsiteY105" fmla="*/ 68262 h 320591"/>
              <a:gd name="connsiteX106" fmla="*/ 5817921 w 12191996"/>
              <a:gd name="connsiteY106" fmla="*/ 52387 h 320591"/>
              <a:gd name="connsiteX107" fmla="*/ 5859196 w 12191996"/>
              <a:gd name="connsiteY107" fmla="*/ 36512 h 320591"/>
              <a:gd name="connsiteX108" fmla="*/ 5905234 w 12191996"/>
              <a:gd name="connsiteY108" fmla="*/ 20637 h 320591"/>
              <a:gd name="connsiteX109" fmla="*/ 5957621 w 12191996"/>
              <a:gd name="connsiteY109" fmla="*/ 9525 h 320591"/>
              <a:gd name="connsiteX110" fmla="*/ 6017947 w 12191996"/>
              <a:gd name="connsiteY110" fmla="*/ 3175 h 320591"/>
              <a:gd name="connsiteX111" fmla="*/ 6086209 w 12191996"/>
              <a:gd name="connsiteY111" fmla="*/ 0 h 320591"/>
              <a:gd name="connsiteX112" fmla="*/ 6095999 w 12191996"/>
              <a:gd name="connsiteY112" fmla="*/ 455 h 320591"/>
              <a:gd name="connsiteX113" fmla="*/ 6105789 w 12191996"/>
              <a:gd name="connsiteY113" fmla="*/ 0 h 320591"/>
              <a:gd name="connsiteX114" fmla="*/ 6174052 w 12191996"/>
              <a:gd name="connsiteY114" fmla="*/ 3175 h 320591"/>
              <a:gd name="connsiteX115" fmla="*/ 6234377 w 12191996"/>
              <a:gd name="connsiteY115" fmla="*/ 9525 h 320591"/>
              <a:gd name="connsiteX116" fmla="*/ 6286764 w 12191996"/>
              <a:gd name="connsiteY116" fmla="*/ 20637 h 320591"/>
              <a:gd name="connsiteX117" fmla="*/ 6332802 w 12191996"/>
              <a:gd name="connsiteY117" fmla="*/ 36512 h 320591"/>
              <a:gd name="connsiteX118" fmla="*/ 6374077 w 12191996"/>
              <a:gd name="connsiteY118" fmla="*/ 52387 h 320591"/>
              <a:gd name="connsiteX119" fmla="*/ 6410589 w 12191996"/>
              <a:gd name="connsiteY119" fmla="*/ 68262 h 320591"/>
              <a:gd name="connsiteX120" fmla="*/ 6448689 w 12191996"/>
              <a:gd name="connsiteY120" fmla="*/ 87312 h 320591"/>
              <a:gd name="connsiteX121" fmla="*/ 6486789 w 12191996"/>
              <a:gd name="connsiteY121" fmla="*/ 106362 h 320591"/>
              <a:gd name="connsiteX122" fmla="*/ 6523302 w 12191996"/>
              <a:gd name="connsiteY122" fmla="*/ 125412 h 320591"/>
              <a:gd name="connsiteX123" fmla="*/ 6564577 w 12191996"/>
              <a:gd name="connsiteY123" fmla="*/ 141287 h 320591"/>
              <a:gd name="connsiteX124" fmla="*/ 6610614 w 12191996"/>
              <a:gd name="connsiteY124" fmla="*/ 155575 h 320591"/>
              <a:gd name="connsiteX125" fmla="*/ 6663002 w 12191996"/>
              <a:gd name="connsiteY125" fmla="*/ 166687 h 320591"/>
              <a:gd name="connsiteX126" fmla="*/ 6723327 w 12191996"/>
              <a:gd name="connsiteY126" fmla="*/ 174625 h 320591"/>
              <a:gd name="connsiteX127" fmla="*/ 6781799 w 12191996"/>
              <a:gd name="connsiteY127" fmla="*/ 175985 h 320591"/>
              <a:gd name="connsiteX128" fmla="*/ 6840271 w 12191996"/>
              <a:gd name="connsiteY128" fmla="*/ 174625 h 320591"/>
              <a:gd name="connsiteX129" fmla="*/ 6900596 w 12191996"/>
              <a:gd name="connsiteY129" fmla="*/ 166687 h 320591"/>
              <a:gd name="connsiteX130" fmla="*/ 6952983 w 12191996"/>
              <a:gd name="connsiteY130" fmla="*/ 155575 h 320591"/>
              <a:gd name="connsiteX131" fmla="*/ 6999021 w 12191996"/>
              <a:gd name="connsiteY131" fmla="*/ 141287 h 320591"/>
              <a:gd name="connsiteX132" fmla="*/ 7040296 w 12191996"/>
              <a:gd name="connsiteY132" fmla="*/ 125412 h 320591"/>
              <a:gd name="connsiteX133" fmla="*/ 7076808 w 12191996"/>
              <a:gd name="connsiteY133" fmla="*/ 106362 h 320591"/>
              <a:gd name="connsiteX134" fmla="*/ 7114908 w 12191996"/>
              <a:gd name="connsiteY134" fmla="*/ 87312 h 320591"/>
              <a:gd name="connsiteX135" fmla="*/ 7153008 w 12191996"/>
              <a:gd name="connsiteY135" fmla="*/ 68262 h 320591"/>
              <a:gd name="connsiteX136" fmla="*/ 7189521 w 12191996"/>
              <a:gd name="connsiteY136" fmla="*/ 52387 h 320591"/>
              <a:gd name="connsiteX137" fmla="*/ 7230796 w 12191996"/>
              <a:gd name="connsiteY137" fmla="*/ 36512 h 320591"/>
              <a:gd name="connsiteX138" fmla="*/ 7276833 w 12191996"/>
              <a:gd name="connsiteY138" fmla="*/ 20637 h 320591"/>
              <a:gd name="connsiteX139" fmla="*/ 7329221 w 12191996"/>
              <a:gd name="connsiteY139" fmla="*/ 9525 h 320591"/>
              <a:gd name="connsiteX140" fmla="*/ 7389546 w 12191996"/>
              <a:gd name="connsiteY140" fmla="*/ 3175 h 320591"/>
              <a:gd name="connsiteX141" fmla="*/ 7457808 w 12191996"/>
              <a:gd name="connsiteY141" fmla="*/ 0 h 320591"/>
              <a:gd name="connsiteX142" fmla="*/ 7526071 w 12191996"/>
              <a:gd name="connsiteY142" fmla="*/ 3175 h 320591"/>
              <a:gd name="connsiteX143" fmla="*/ 7586396 w 12191996"/>
              <a:gd name="connsiteY143" fmla="*/ 9525 h 320591"/>
              <a:gd name="connsiteX144" fmla="*/ 7638783 w 12191996"/>
              <a:gd name="connsiteY144" fmla="*/ 20637 h 320591"/>
              <a:gd name="connsiteX145" fmla="*/ 7684821 w 12191996"/>
              <a:gd name="connsiteY145" fmla="*/ 36512 h 320591"/>
              <a:gd name="connsiteX146" fmla="*/ 7726096 w 12191996"/>
              <a:gd name="connsiteY146" fmla="*/ 52387 h 320591"/>
              <a:gd name="connsiteX147" fmla="*/ 7762608 w 12191996"/>
              <a:gd name="connsiteY147" fmla="*/ 68262 h 320591"/>
              <a:gd name="connsiteX148" fmla="*/ 7800708 w 12191996"/>
              <a:gd name="connsiteY148" fmla="*/ 87312 h 320591"/>
              <a:gd name="connsiteX149" fmla="*/ 7838808 w 12191996"/>
              <a:gd name="connsiteY149" fmla="*/ 106362 h 320591"/>
              <a:gd name="connsiteX150" fmla="*/ 7875321 w 12191996"/>
              <a:gd name="connsiteY150" fmla="*/ 125412 h 320591"/>
              <a:gd name="connsiteX151" fmla="*/ 7916596 w 12191996"/>
              <a:gd name="connsiteY151" fmla="*/ 141287 h 320591"/>
              <a:gd name="connsiteX152" fmla="*/ 7962633 w 12191996"/>
              <a:gd name="connsiteY152" fmla="*/ 155575 h 320591"/>
              <a:gd name="connsiteX153" fmla="*/ 8015021 w 12191996"/>
              <a:gd name="connsiteY153" fmla="*/ 166687 h 320591"/>
              <a:gd name="connsiteX154" fmla="*/ 8075346 w 12191996"/>
              <a:gd name="connsiteY154" fmla="*/ 174625 h 320591"/>
              <a:gd name="connsiteX155" fmla="*/ 8143608 w 12191996"/>
              <a:gd name="connsiteY155" fmla="*/ 176212 h 320591"/>
              <a:gd name="connsiteX156" fmla="*/ 8211871 w 12191996"/>
              <a:gd name="connsiteY156" fmla="*/ 174625 h 320591"/>
              <a:gd name="connsiteX157" fmla="*/ 8272196 w 12191996"/>
              <a:gd name="connsiteY157" fmla="*/ 166687 h 320591"/>
              <a:gd name="connsiteX158" fmla="*/ 8324583 w 12191996"/>
              <a:gd name="connsiteY158" fmla="*/ 155575 h 320591"/>
              <a:gd name="connsiteX159" fmla="*/ 8370621 w 12191996"/>
              <a:gd name="connsiteY159" fmla="*/ 141287 h 320591"/>
              <a:gd name="connsiteX160" fmla="*/ 8411896 w 12191996"/>
              <a:gd name="connsiteY160" fmla="*/ 125412 h 320591"/>
              <a:gd name="connsiteX161" fmla="*/ 8448408 w 12191996"/>
              <a:gd name="connsiteY161" fmla="*/ 106362 h 320591"/>
              <a:gd name="connsiteX162" fmla="*/ 8486508 w 12191996"/>
              <a:gd name="connsiteY162" fmla="*/ 87312 h 320591"/>
              <a:gd name="connsiteX163" fmla="*/ 8524608 w 12191996"/>
              <a:gd name="connsiteY163" fmla="*/ 68262 h 320591"/>
              <a:gd name="connsiteX164" fmla="*/ 8561120 w 12191996"/>
              <a:gd name="connsiteY164" fmla="*/ 52387 h 320591"/>
              <a:gd name="connsiteX165" fmla="*/ 8602396 w 12191996"/>
              <a:gd name="connsiteY165" fmla="*/ 36512 h 320591"/>
              <a:gd name="connsiteX166" fmla="*/ 8648432 w 12191996"/>
              <a:gd name="connsiteY166" fmla="*/ 20637 h 320591"/>
              <a:gd name="connsiteX167" fmla="*/ 8700820 w 12191996"/>
              <a:gd name="connsiteY167" fmla="*/ 9525 h 320591"/>
              <a:gd name="connsiteX168" fmla="*/ 8761146 w 12191996"/>
              <a:gd name="connsiteY168" fmla="*/ 3175 h 320591"/>
              <a:gd name="connsiteX169" fmla="*/ 8827820 w 12191996"/>
              <a:gd name="connsiteY169" fmla="*/ 0 h 320591"/>
              <a:gd name="connsiteX170" fmla="*/ 8897670 w 12191996"/>
              <a:gd name="connsiteY170" fmla="*/ 3175 h 320591"/>
              <a:gd name="connsiteX171" fmla="*/ 8957996 w 12191996"/>
              <a:gd name="connsiteY171" fmla="*/ 9525 h 320591"/>
              <a:gd name="connsiteX172" fmla="*/ 9010382 w 12191996"/>
              <a:gd name="connsiteY172" fmla="*/ 20637 h 320591"/>
              <a:gd name="connsiteX173" fmla="*/ 9056420 w 12191996"/>
              <a:gd name="connsiteY173" fmla="*/ 36512 h 320591"/>
              <a:gd name="connsiteX174" fmla="*/ 9097696 w 12191996"/>
              <a:gd name="connsiteY174" fmla="*/ 52387 h 320591"/>
              <a:gd name="connsiteX175" fmla="*/ 9134208 w 12191996"/>
              <a:gd name="connsiteY175" fmla="*/ 68262 h 320591"/>
              <a:gd name="connsiteX176" fmla="*/ 9172308 w 12191996"/>
              <a:gd name="connsiteY176" fmla="*/ 87312 h 320591"/>
              <a:gd name="connsiteX177" fmla="*/ 9210408 w 12191996"/>
              <a:gd name="connsiteY177" fmla="*/ 106362 h 320591"/>
              <a:gd name="connsiteX178" fmla="*/ 9246920 w 12191996"/>
              <a:gd name="connsiteY178" fmla="*/ 125412 h 320591"/>
              <a:gd name="connsiteX179" fmla="*/ 9288196 w 12191996"/>
              <a:gd name="connsiteY179" fmla="*/ 141287 h 320591"/>
              <a:gd name="connsiteX180" fmla="*/ 9334232 w 12191996"/>
              <a:gd name="connsiteY180" fmla="*/ 155575 h 320591"/>
              <a:gd name="connsiteX181" fmla="*/ 9386620 w 12191996"/>
              <a:gd name="connsiteY181" fmla="*/ 166687 h 320591"/>
              <a:gd name="connsiteX182" fmla="*/ 9446946 w 12191996"/>
              <a:gd name="connsiteY182" fmla="*/ 174625 h 320591"/>
              <a:gd name="connsiteX183" fmla="*/ 9515208 w 12191996"/>
              <a:gd name="connsiteY183" fmla="*/ 176212 h 320591"/>
              <a:gd name="connsiteX184" fmla="*/ 9583470 w 12191996"/>
              <a:gd name="connsiteY184" fmla="*/ 174625 h 320591"/>
              <a:gd name="connsiteX185" fmla="*/ 9643796 w 12191996"/>
              <a:gd name="connsiteY185" fmla="*/ 166687 h 320591"/>
              <a:gd name="connsiteX186" fmla="*/ 9696182 w 12191996"/>
              <a:gd name="connsiteY186" fmla="*/ 155575 h 320591"/>
              <a:gd name="connsiteX187" fmla="*/ 9742220 w 12191996"/>
              <a:gd name="connsiteY187" fmla="*/ 141287 h 320591"/>
              <a:gd name="connsiteX188" fmla="*/ 9783496 w 12191996"/>
              <a:gd name="connsiteY188" fmla="*/ 125412 h 320591"/>
              <a:gd name="connsiteX189" fmla="*/ 9820008 w 12191996"/>
              <a:gd name="connsiteY189" fmla="*/ 106362 h 320591"/>
              <a:gd name="connsiteX190" fmla="*/ 9896208 w 12191996"/>
              <a:gd name="connsiteY190" fmla="*/ 68262 h 320591"/>
              <a:gd name="connsiteX191" fmla="*/ 9932720 w 12191996"/>
              <a:gd name="connsiteY191" fmla="*/ 52387 h 320591"/>
              <a:gd name="connsiteX192" fmla="*/ 9973996 w 12191996"/>
              <a:gd name="connsiteY192" fmla="*/ 36512 h 320591"/>
              <a:gd name="connsiteX193" fmla="*/ 10020032 w 12191996"/>
              <a:gd name="connsiteY193" fmla="*/ 20637 h 320591"/>
              <a:gd name="connsiteX194" fmla="*/ 10072420 w 12191996"/>
              <a:gd name="connsiteY194" fmla="*/ 9525 h 320591"/>
              <a:gd name="connsiteX195" fmla="*/ 10132746 w 12191996"/>
              <a:gd name="connsiteY195" fmla="*/ 3175 h 320591"/>
              <a:gd name="connsiteX196" fmla="*/ 10201008 w 12191996"/>
              <a:gd name="connsiteY196" fmla="*/ 0 h 320591"/>
              <a:gd name="connsiteX197" fmla="*/ 10269270 w 12191996"/>
              <a:gd name="connsiteY197" fmla="*/ 3175 h 320591"/>
              <a:gd name="connsiteX198" fmla="*/ 10329596 w 12191996"/>
              <a:gd name="connsiteY198" fmla="*/ 9525 h 320591"/>
              <a:gd name="connsiteX199" fmla="*/ 10381982 w 12191996"/>
              <a:gd name="connsiteY199" fmla="*/ 20637 h 320591"/>
              <a:gd name="connsiteX200" fmla="*/ 10428020 w 12191996"/>
              <a:gd name="connsiteY200" fmla="*/ 36512 h 320591"/>
              <a:gd name="connsiteX201" fmla="*/ 10469296 w 12191996"/>
              <a:gd name="connsiteY201" fmla="*/ 52387 h 320591"/>
              <a:gd name="connsiteX202" fmla="*/ 10505808 w 12191996"/>
              <a:gd name="connsiteY202" fmla="*/ 68262 h 320591"/>
              <a:gd name="connsiteX203" fmla="*/ 10543908 w 12191996"/>
              <a:gd name="connsiteY203" fmla="*/ 87312 h 320591"/>
              <a:gd name="connsiteX204" fmla="*/ 10582008 w 12191996"/>
              <a:gd name="connsiteY204" fmla="*/ 106362 h 320591"/>
              <a:gd name="connsiteX205" fmla="*/ 10618520 w 12191996"/>
              <a:gd name="connsiteY205" fmla="*/ 125412 h 320591"/>
              <a:gd name="connsiteX206" fmla="*/ 10659796 w 12191996"/>
              <a:gd name="connsiteY206" fmla="*/ 141287 h 320591"/>
              <a:gd name="connsiteX207" fmla="*/ 10705832 w 12191996"/>
              <a:gd name="connsiteY207" fmla="*/ 155575 h 320591"/>
              <a:gd name="connsiteX208" fmla="*/ 10758220 w 12191996"/>
              <a:gd name="connsiteY208" fmla="*/ 166687 h 320591"/>
              <a:gd name="connsiteX209" fmla="*/ 10818546 w 12191996"/>
              <a:gd name="connsiteY209" fmla="*/ 174625 h 320591"/>
              <a:gd name="connsiteX210" fmla="*/ 10886808 w 12191996"/>
              <a:gd name="connsiteY210" fmla="*/ 176212 h 320591"/>
              <a:gd name="connsiteX211" fmla="*/ 10955070 w 12191996"/>
              <a:gd name="connsiteY211" fmla="*/ 174625 h 320591"/>
              <a:gd name="connsiteX212" fmla="*/ 11015396 w 12191996"/>
              <a:gd name="connsiteY212" fmla="*/ 166687 h 320591"/>
              <a:gd name="connsiteX213" fmla="*/ 11067782 w 12191996"/>
              <a:gd name="connsiteY213" fmla="*/ 155575 h 320591"/>
              <a:gd name="connsiteX214" fmla="*/ 11113820 w 12191996"/>
              <a:gd name="connsiteY214" fmla="*/ 141287 h 320591"/>
              <a:gd name="connsiteX215" fmla="*/ 11155096 w 12191996"/>
              <a:gd name="connsiteY215" fmla="*/ 125412 h 320591"/>
              <a:gd name="connsiteX216" fmla="*/ 11191608 w 12191996"/>
              <a:gd name="connsiteY216" fmla="*/ 106362 h 320591"/>
              <a:gd name="connsiteX217" fmla="*/ 11229708 w 12191996"/>
              <a:gd name="connsiteY217" fmla="*/ 87312 h 320591"/>
              <a:gd name="connsiteX218" fmla="*/ 11267808 w 12191996"/>
              <a:gd name="connsiteY218" fmla="*/ 68262 h 320591"/>
              <a:gd name="connsiteX219" fmla="*/ 11304320 w 12191996"/>
              <a:gd name="connsiteY219" fmla="*/ 52387 h 320591"/>
              <a:gd name="connsiteX220" fmla="*/ 11345596 w 12191996"/>
              <a:gd name="connsiteY220" fmla="*/ 36512 h 320591"/>
              <a:gd name="connsiteX221" fmla="*/ 11391632 w 12191996"/>
              <a:gd name="connsiteY221" fmla="*/ 20637 h 320591"/>
              <a:gd name="connsiteX222" fmla="*/ 11444020 w 12191996"/>
              <a:gd name="connsiteY222" fmla="*/ 9525 h 320591"/>
              <a:gd name="connsiteX223" fmla="*/ 11504346 w 12191996"/>
              <a:gd name="connsiteY223" fmla="*/ 3175 h 320591"/>
              <a:gd name="connsiteX224" fmla="*/ 11572608 w 12191996"/>
              <a:gd name="connsiteY224" fmla="*/ 0 h 320591"/>
              <a:gd name="connsiteX225" fmla="*/ 11640870 w 12191996"/>
              <a:gd name="connsiteY225" fmla="*/ 3175 h 320591"/>
              <a:gd name="connsiteX226" fmla="*/ 11701196 w 12191996"/>
              <a:gd name="connsiteY226" fmla="*/ 9525 h 320591"/>
              <a:gd name="connsiteX227" fmla="*/ 11753582 w 12191996"/>
              <a:gd name="connsiteY227" fmla="*/ 20637 h 320591"/>
              <a:gd name="connsiteX228" fmla="*/ 11799620 w 12191996"/>
              <a:gd name="connsiteY228" fmla="*/ 36512 h 320591"/>
              <a:gd name="connsiteX229" fmla="*/ 11840896 w 12191996"/>
              <a:gd name="connsiteY229" fmla="*/ 52387 h 320591"/>
              <a:gd name="connsiteX230" fmla="*/ 11877408 w 12191996"/>
              <a:gd name="connsiteY230" fmla="*/ 68262 h 320591"/>
              <a:gd name="connsiteX231" fmla="*/ 11915508 w 12191996"/>
              <a:gd name="connsiteY231" fmla="*/ 87312 h 320591"/>
              <a:gd name="connsiteX232" fmla="*/ 11953608 w 12191996"/>
              <a:gd name="connsiteY232" fmla="*/ 106362 h 320591"/>
              <a:gd name="connsiteX233" fmla="*/ 11990120 w 12191996"/>
              <a:gd name="connsiteY233" fmla="*/ 125412 h 320591"/>
              <a:gd name="connsiteX234" fmla="*/ 12031396 w 12191996"/>
              <a:gd name="connsiteY234" fmla="*/ 141287 h 320591"/>
              <a:gd name="connsiteX235" fmla="*/ 12077432 w 12191996"/>
              <a:gd name="connsiteY235" fmla="*/ 155575 h 320591"/>
              <a:gd name="connsiteX236" fmla="*/ 12129820 w 12191996"/>
              <a:gd name="connsiteY236" fmla="*/ 166688 h 320591"/>
              <a:gd name="connsiteX237" fmla="*/ 12190146 w 12191996"/>
              <a:gd name="connsiteY237" fmla="*/ 174625 h 320591"/>
              <a:gd name="connsiteX238" fmla="*/ 12191996 w 12191996"/>
              <a:gd name="connsiteY238" fmla="*/ 174668 h 320591"/>
              <a:gd name="connsiteX239" fmla="*/ 12191996 w 12191996"/>
              <a:gd name="connsiteY239" fmla="*/ 319047 h 320591"/>
              <a:gd name="connsiteX240" fmla="*/ 12190146 w 12191996"/>
              <a:gd name="connsiteY240" fmla="*/ 319004 h 320591"/>
              <a:gd name="connsiteX241" fmla="*/ 12129820 w 12191996"/>
              <a:gd name="connsiteY241" fmla="*/ 311067 h 320591"/>
              <a:gd name="connsiteX242" fmla="*/ 12077432 w 12191996"/>
              <a:gd name="connsiteY242" fmla="*/ 299954 h 320591"/>
              <a:gd name="connsiteX243" fmla="*/ 12031396 w 12191996"/>
              <a:gd name="connsiteY243" fmla="*/ 285666 h 320591"/>
              <a:gd name="connsiteX244" fmla="*/ 11990120 w 12191996"/>
              <a:gd name="connsiteY244" fmla="*/ 269791 h 320591"/>
              <a:gd name="connsiteX245" fmla="*/ 11953608 w 12191996"/>
              <a:gd name="connsiteY245" fmla="*/ 250741 h 320591"/>
              <a:gd name="connsiteX246" fmla="*/ 11915508 w 12191996"/>
              <a:gd name="connsiteY246" fmla="*/ 231691 h 320591"/>
              <a:gd name="connsiteX247" fmla="*/ 11877408 w 12191996"/>
              <a:gd name="connsiteY247" fmla="*/ 212641 h 320591"/>
              <a:gd name="connsiteX248" fmla="*/ 11840896 w 12191996"/>
              <a:gd name="connsiteY248" fmla="*/ 196766 h 320591"/>
              <a:gd name="connsiteX249" fmla="*/ 11799620 w 12191996"/>
              <a:gd name="connsiteY249" fmla="*/ 180891 h 320591"/>
              <a:gd name="connsiteX250" fmla="*/ 11753582 w 12191996"/>
              <a:gd name="connsiteY250" fmla="*/ 165016 h 320591"/>
              <a:gd name="connsiteX251" fmla="*/ 11701196 w 12191996"/>
              <a:gd name="connsiteY251" fmla="*/ 153904 h 320591"/>
              <a:gd name="connsiteX252" fmla="*/ 11640870 w 12191996"/>
              <a:gd name="connsiteY252" fmla="*/ 147554 h 320591"/>
              <a:gd name="connsiteX253" fmla="*/ 11572608 w 12191996"/>
              <a:gd name="connsiteY253" fmla="*/ 144379 h 320591"/>
              <a:gd name="connsiteX254" fmla="*/ 11504346 w 12191996"/>
              <a:gd name="connsiteY254" fmla="*/ 147554 h 320591"/>
              <a:gd name="connsiteX255" fmla="*/ 11444020 w 12191996"/>
              <a:gd name="connsiteY255" fmla="*/ 153904 h 320591"/>
              <a:gd name="connsiteX256" fmla="*/ 11391632 w 12191996"/>
              <a:gd name="connsiteY256" fmla="*/ 165016 h 320591"/>
              <a:gd name="connsiteX257" fmla="*/ 11345596 w 12191996"/>
              <a:gd name="connsiteY257" fmla="*/ 180891 h 320591"/>
              <a:gd name="connsiteX258" fmla="*/ 11304320 w 12191996"/>
              <a:gd name="connsiteY258" fmla="*/ 196766 h 320591"/>
              <a:gd name="connsiteX259" fmla="*/ 11267808 w 12191996"/>
              <a:gd name="connsiteY259" fmla="*/ 212641 h 320591"/>
              <a:gd name="connsiteX260" fmla="*/ 11229708 w 12191996"/>
              <a:gd name="connsiteY260" fmla="*/ 231691 h 320591"/>
              <a:gd name="connsiteX261" fmla="*/ 11191608 w 12191996"/>
              <a:gd name="connsiteY261" fmla="*/ 250741 h 320591"/>
              <a:gd name="connsiteX262" fmla="*/ 11155096 w 12191996"/>
              <a:gd name="connsiteY262" fmla="*/ 269791 h 320591"/>
              <a:gd name="connsiteX263" fmla="*/ 11113820 w 12191996"/>
              <a:gd name="connsiteY263" fmla="*/ 285666 h 320591"/>
              <a:gd name="connsiteX264" fmla="*/ 11067782 w 12191996"/>
              <a:gd name="connsiteY264" fmla="*/ 299954 h 320591"/>
              <a:gd name="connsiteX265" fmla="*/ 11015396 w 12191996"/>
              <a:gd name="connsiteY265" fmla="*/ 311066 h 320591"/>
              <a:gd name="connsiteX266" fmla="*/ 10955070 w 12191996"/>
              <a:gd name="connsiteY266" fmla="*/ 319004 h 320591"/>
              <a:gd name="connsiteX267" fmla="*/ 10886808 w 12191996"/>
              <a:gd name="connsiteY267" fmla="*/ 320591 h 320591"/>
              <a:gd name="connsiteX268" fmla="*/ 10818546 w 12191996"/>
              <a:gd name="connsiteY268" fmla="*/ 319004 h 320591"/>
              <a:gd name="connsiteX269" fmla="*/ 10758220 w 12191996"/>
              <a:gd name="connsiteY269" fmla="*/ 311066 h 320591"/>
              <a:gd name="connsiteX270" fmla="*/ 10705832 w 12191996"/>
              <a:gd name="connsiteY270" fmla="*/ 299954 h 320591"/>
              <a:gd name="connsiteX271" fmla="*/ 10659796 w 12191996"/>
              <a:gd name="connsiteY271" fmla="*/ 285666 h 320591"/>
              <a:gd name="connsiteX272" fmla="*/ 10618520 w 12191996"/>
              <a:gd name="connsiteY272" fmla="*/ 269791 h 320591"/>
              <a:gd name="connsiteX273" fmla="*/ 10582008 w 12191996"/>
              <a:gd name="connsiteY273" fmla="*/ 250741 h 320591"/>
              <a:gd name="connsiteX274" fmla="*/ 10543908 w 12191996"/>
              <a:gd name="connsiteY274" fmla="*/ 231691 h 320591"/>
              <a:gd name="connsiteX275" fmla="*/ 10505808 w 12191996"/>
              <a:gd name="connsiteY275" fmla="*/ 212641 h 320591"/>
              <a:gd name="connsiteX276" fmla="*/ 10469296 w 12191996"/>
              <a:gd name="connsiteY276" fmla="*/ 196766 h 320591"/>
              <a:gd name="connsiteX277" fmla="*/ 10428020 w 12191996"/>
              <a:gd name="connsiteY277" fmla="*/ 180891 h 320591"/>
              <a:gd name="connsiteX278" fmla="*/ 10381982 w 12191996"/>
              <a:gd name="connsiteY278" fmla="*/ 165016 h 320591"/>
              <a:gd name="connsiteX279" fmla="*/ 10329596 w 12191996"/>
              <a:gd name="connsiteY279" fmla="*/ 153904 h 320591"/>
              <a:gd name="connsiteX280" fmla="*/ 10269270 w 12191996"/>
              <a:gd name="connsiteY280" fmla="*/ 147554 h 320591"/>
              <a:gd name="connsiteX281" fmla="*/ 10201008 w 12191996"/>
              <a:gd name="connsiteY281" fmla="*/ 144379 h 320591"/>
              <a:gd name="connsiteX282" fmla="*/ 10132746 w 12191996"/>
              <a:gd name="connsiteY282" fmla="*/ 147554 h 320591"/>
              <a:gd name="connsiteX283" fmla="*/ 10072420 w 12191996"/>
              <a:gd name="connsiteY283" fmla="*/ 153904 h 320591"/>
              <a:gd name="connsiteX284" fmla="*/ 10020032 w 12191996"/>
              <a:gd name="connsiteY284" fmla="*/ 165016 h 320591"/>
              <a:gd name="connsiteX285" fmla="*/ 9973996 w 12191996"/>
              <a:gd name="connsiteY285" fmla="*/ 180891 h 320591"/>
              <a:gd name="connsiteX286" fmla="*/ 9932720 w 12191996"/>
              <a:gd name="connsiteY286" fmla="*/ 196766 h 320591"/>
              <a:gd name="connsiteX287" fmla="*/ 9896208 w 12191996"/>
              <a:gd name="connsiteY287" fmla="*/ 212641 h 320591"/>
              <a:gd name="connsiteX288" fmla="*/ 9820008 w 12191996"/>
              <a:gd name="connsiteY288" fmla="*/ 250741 h 320591"/>
              <a:gd name="connsiteX289" fmla="*/ 9783496 w 12191996"/>
              <a:gd name="connsiteY289" fmla="*/ 269791 h 320591"/>
              <a:gd name="connsiteX290" fmla="*/ 9742220 w 12191996"/>
              <a:gd name="connsiteY290" fmla="*/ 285666 h 320591"/>
              <a:gd name="connsiteX291" fmla="*/ 9696182 w 12191996"/>
              <a:gd name="connsiteY291" fmla="*/ 299954 h 320591"/>
              <a:gd name="connsiteX292" fmla="*/ 9643796 w 12191996"/>
              <a:gd name="connsiteY292" fmla="*/ 311066 h 320591"/>
              <a:gd name="connsiteX293" fmla="*/ 9583470 w 12191996"/>
              <a:gd name="connsiteY293" fmla="*/ 319004 h 320591"/>
              <a:gd name="connsiteX294" fmla="*/ 9515208 w 12191996"/>
              <a:gd name="connsiteY294" fmla="*/ 320591 h 320591"/>
              <a:gd name="connsiteX295" fmla="*/ 9446946 w 12191996"/>
              <a:gd name="connsiteY295" fmla="*/ 319004 h 320591"/>
              <a:gd name="connsiteX296" fmla="*/ 9386620 w 12191996"/>
              <a:gd name="connsiteY296" fmla="*/ 311066 h 320591"/>
              <a:gd name="connsiteX297" fmla="*/ 9334232 w 12191996"/>
              <a:gd name="connsiteY297" fmla="*/ 299954 h 320591"/>
              <a:gd name="connsiteX298" fmla="*/ 9288196 w 12191996"/>
              <a:gd name="connsiteY298" fmla="*/ 285666 h 320591"/>
              <a:gd name="connsiteX299" fmla="*/ 9246920 w 12191996"/>
              <a:gd name="connsiteY299" fmla="*/ 269791 h 320591"/>
              <a:gd name="connsiteX300" fmla="*/ 9210408 w 12191996"/>
              <a:gd name="connsiteY300" fmla="*/ 250741 h 320591"/>
              <a:gd name="connsiteX301" fmla="*/ 9172308 w 12191996"/>
              <a:gd name="connsiteY301" fmla="*/ 231691 h 320591"/>
              <a:gd name="connsiteX302" fmla="*/ 9134208 w 12191996"/>
              <a:gd name="connsiteY302" fmla="*/ 212641 h 320591"/>
              <a:gd name="connsiteX303" fmla="*/ 9097696 w 12191996"/>
              <a:gd name="connsiteY303" fmla="*/ 196766 h 320591"/>
              <a:gd name="connsiteX304" fmla="*/ 9056420 w 12191996"/>
              <a:gd name="connsiteY304" fmla="*/ 180891 h 320591"/>
              <a:gd name="connsiteX305" fmla="*/ 9010382 w 12191996"/>
              <a:gd name="connsiteY305" fmla="*/ 165016 h 320591"/>
              <a:gd name="connsiteX306" fmla="*/ 8957996 w 12191996"/>
              <a:gd name="connsiteY306" fmla="*/ 153904 h 320591"/>
              <a:gd name="connsiteX307" fmla="*/ 8897670 w 12191996"/>
              <a:gd name="connsiteY307" fmla="*/ 147554 h 320591"/>
              <a:gd name="connsiteX308" fmla="*/ 8827820 w 12191996"/>
              <a:gd name="connsiteY308" fmla="*/ 144379 h 320591"/>
              <a:gd name="connsiteX309" fmla="*/ 8761146 w 12191996"/>
              <a:gd name="connsiteY309" fmla="*/ 147554 h 320591"/>
              <a:gd name="connsiteX310" fmla="*/ 8700820 w 12191996"/>
              <a:gd name="connsiteY310" fmla="*/ 153904 h 320591"/>
              <a:gd name="connsiteX311" fmla="*/ 8648432 w 12191996"/>
              <a:gd name="connsiteY311" fmla="*/ 165016 h 320591"/>
              <a:gd name="connsiteX312" fmla="*/ 8602396 w 12191996"/>
              <a:gd name="connsiteY312" fmla="*/ 180891 h 320591"/>
              <a:gd name="connsiteX313" fmla="*/ 8561120 w 12191996"/>
              <a:gd name="connsiteY313" fmla="*/ 196766 h 320591"/>
              <a:gd name="connsiteX314" fmla="*/ 8524608 w 12191996"/>
              <a:gd name="connsiteY314" fmla="*/ 212641 h 320591"/>
              <a:gd name="connsiteX315" fmla="*/ 8486508 w 12191996"/>
              <a:gd name="connsiteY315" fmla="*/ 231691 h 320591"/>
              <a:gd name="connsiteX316" fmla="*/ 8448408 w 12191996"/>
              <a:gd name="connsiteY316" fmla="*/ 250741 h 320591"/>
              <a:gd name="connsiteX317" fmla="*/ 8411896 w 12191996"/>
              <a:gd name="connsiteY317" fmla="*/ 269791 h 320591"/>
              <a:gd name="connsiteX318" fmla="*/ 8370621 w 12191996"/>
              <a:gd name="connsiteY318" fmla="*/ 285666 h 320591"/>
              <a:gd name="connsiteX319" fmla="*/ 8324583 w 12191996"/>
              <a:gd name="connsiteY319" fmla="*/ 299954 h 320591"/>
              <a:gd name="connsiteX320" fmla="*/ 8272196 w 12191996"/>
              <a:gd name="connsiteY320" fmla="*/ 311066 h 320591"/>
              <a:gd name="connsiteX321" fmla="*/ 8211871 w 12191996"/>
              <a:gd name="connsiteY321" fmla="*/ 319004 h 320591"/>
              <a:gd name="connsiteX322" fmla="*/ 8143608 w 12191996"/>
              <a:gd name="connsiteY322" fmla="*/ 320591 h 320591"/>
              <a:gd name="connsiteX323" fmla="*/ 8075346 w 12191996"/>
              <a:gd name="connsiteY323" fmla="*/ 319004 h 320591"/>
              <a:gd name="connsiteX324" fmla="*/ 8015021 w 12191996"/>
              <a:gd name="connsiteY324" fmla="*/ 311066 h 320591"/>
              <a:gd name="connsiteX325" fmla="*/ 7962633 w 12191996"/>
              <a:gd name="connsiteY325" fmla="*/ 299954 h 320591"/>
              <a:gd name="connsiteX326" fmla="*/ 7916596 w 12191996"/>
              <a:gd name="connsiteY326" fmla="*/ 285666 h 320591"/>
              <a:gd name="connsiteX327" fmla="*/ 7875321 w 12191996"/>
              <a:gd name="connsiteY327" fmla="*/ 269791 h 320591"/>
              <a:gd name="connsiteX328" fmla="*/ 7838808 w 12191996"/>
              <a:gd name="connsiteY328" fmla="*/ 250741 h 320591"/>
              <a:gd name="connsiteX329" fmla="*/ 7800708 w 12191996"/>
              <a:gd name="connsiteY329" fmla="*/ 231691 h 320591"/>
              <a:gd name="connsiteX330" fmla="*/ 7762608 w 12191996"/>
              <a:gd name="connsiteY330" fmla="*/ 212641 h 320591"/>
              <a:gd name="connsiteX331" fmla="*/ 7726096 w 12191996"/>
              <a:gd name="connsiteY331" fmla="*/ 196766 h 320591"/>
              <a:gd name="connsiteX332" fmla="*/ 7684821 w 12191996"/>
              <a:gd name="connsiteY332" fmla="*/ 180891 h 320591"/>
              <a:gd name="connsiteX333" fmla="*/ 7638783 w 12191996"/>
              <a:gd name="connsiteY333" fmla="*/ 165016 h 320591"/>
              <a:gd name="connsiteX334" fmla="*/ 7586396 w 12191996"/>
              <a:gd name="connsiteY334" fmla="*/ 153904 h 320591"/>
              <a:gd name="connsiteX335" fmla="*/ 7526071 w 12191996"/>
              <a:gd name="connsiteY335" fmla="*/ 147554 h 320591"/>
              <a:gd name="connsiteX336" fmla="*/ 7457808 w 12191996"/>
              <a:gd name="connsiteY336" fmla="*/ 144379 h 320591"/>
              <a:gd name="connsiteX337" fmla="*/ 7389546 w 12191996"/>
              <a:gd name="connsiteY337" fmla="*/ 147554 h 320591"/>
              <a:gd name="connsiteX338" fmla="*/ 7329221 w 12191996"/>
              <a:gd name="connsiteY338" fmla="*/ 153904 h 320591"/>
              <a:gd name="connsiteX339" fmla="*/ 7276833 w 12191996"/>
              <a:gd name="connsiteY339" fmla="*/ 165016 h 320591"/>
              <a:gd name="connsiteX340" fmla="*/ 7230796 w 12191996"/>
              <a:gd name="connsiteY340" fmla="*/ 180891 h 320591"/>
              <a:gd name="connsiteX341" fmla="*/ 7189521 w 12191996"/>
              <a:gd name="connsiteY341" fmla="*/ 196766 h 320591"/>
              <a:gd name="connsiteX342" fmla="*/ 7153008 w 12191996"/>
              <a:gd name="connsiteY342" fmla="*/ 212641 h 320591"/>
              <a:gd name="connsiteX343" fmla="*/ 7114908 w 12191996"/>
              <a:gd name="connsiteY343" fmla="*/ 231691 h 320591"/>
              <a:gd name="connsiteX344" fmla="*/ 7076808 w 12191996"/>
              <a:gd name="connsiteY344" fmla="*/ 250741 h 320591"/>
              <a:gd name="connsiteX345" fmla="*/ 7040296 w 12191996"/>
              <a:gd name="connsiteY345" fmla="*/ 269791 h 320591"/>
              <a:gd name="connsiteX346" fmla="*/ 6999021 w 12191996"/>
              <a:gd name="connsiteY346" fmla="*/ 285666 h 320591"/>
              <a:gd name="connsiteX347" fmla="*/ 6952983 w 12191996"/>
              <a:gd name="connsiteY347" fmla="*/ 299954 h 320591"/>
              <a:gd name="connsiteX348" fmla="*/ 6900596 w 12191996"/>
              <a:gd name="connsiteY348" fmla="*/ 311066 h 320591"/>
              <a:gd name="connsiteX349" fmla="*/ 6840271 w 12191996"/>
              <a:gd name="connsiteY349" fmla="*/ 319004 h 320591"/>
              <a:gd name="connsiteX350" fmla="*/ 6781799 w 12191996"/>
              <a:gd name="connsiteY350" fmla="*/ 320364 h 320591"/>
              <a:gd name="connsiteX351" fmla="*/ 6723327 w 12191996"/>
              <a:gd name="connsiteY351" fmla="*/ 319004 h 320591"/>
              <a:gd name="connsiteX352" fmla="*/ 6663002 w 12191996"/>
              <a:gd name="connsiteY352" fmla="*/ 311066 h 320591"/>
              <a:gd name="connsiteX353" fmla="*/ 6610614 w 12191996"/>
              <a:gd name="connsiteY353" fmla="*/ 299954 h 320591"/>
              <a:gd name="connsiteX354" fmla="*/ 6564577 w 12191996"/>
              <a:gd name="connsiteY354" fmla="*/ 285666 h 320591"/>
              <a:gd name="connsiteX355" fmla="*/ 6523302 w 12191996"/>
              <a:gd name="connsiteY355" fmla="*/ 269791 h 320591"/>
              <a:gd name="connsiteX356" fmla="*/ 6486789 w 12191996"/>
              <a:gd name="connsiteY356" fmla="*/ 250741 h 320591"/>
              <a:gd name="connsiteX357" fmla="*/ 6448689 w 12191996"/>
              <a:gd name="connsiteY357" fmla="*/ 231691 h 320591"/>
              <a:gd name="connsiteX358" fmla="*/ 6410589 w 12191996"/>
              <a:gd name="connsiteY358" fmla="*/ 212641 h 320591"/>
              <a:gd name="connsiteX359" fmla="*/ 6374077 w 12191996"/>
              <a:gd name="connsiteY359" fmla="*/ 196766 h 320591"/>
              <a:gd name="connsiteX360" fmla="*/ 6332802 w 12191996"/>
              <a:gd name="connsiteY360" fmla="*/ 180891 h 320591"/>
              <a:gd name="connsiteX361" fmla="*/ 6286764 w 12191996"/>
              <a:gd name="connsiteY361" fmla="*/ 165016 h 320591"/>
              <a:gd name="connsiteX362" fmla="*/ 6234377 w 12191996"/>
              <a:gd name="connsiteY362" fmla="*/ 153904 h 320591"/>
              <a:gd name="connsiteX363" fmla="*/ 6174052 w 12191996"/>
              <a:gd name="connsiteY363" fmla="*/ 147554 h 320591"/>
              <a:gd name="connsiteX364" fmla="*/ 6105789 w 12191996"/>
              <a:gd name="connsiteY364" fmla="*/ 144379 h 320591"/>
              <a:gd name="connsiteX365" fmla="*/ 6095999 w 12191996"/>
              <a:gd name="connsiteY365" fmla="*/ 144834 h 320591"/>
              <a:gd name="connsiteX366" fmla="*/ 6086208 w 12191996"/>
              <a:gd name="connsiteY366" fmla="*/ 144379 h 320591"/>
              <a:gd name="connsiteX367" fmla="*/ 6017947 w 12191996"/>
              <a:gd name="connsiteY367" fmla="*/ 147554 h 320591"/>
              <a:gd name="connsiteX368" fmla="*/ 5957621 w 12191996"/>
              <a:gd name="connsiteY368" fmla="*/ 153904 h 320591"/>
              <a:gd name="connsiteX369" fmla="*/ 5905234 w 12191996"/>
              <a:gd name="connsiteY369" fmla="*/ 165016 h 320591"/>
              <a:gd name="connsiteX370" fmla="*/ 5859196 w 12191996"/>
              <a:gd name="connsiteY370" fmla="*/ 180891 h 320591"/>
              <a:gd name="connsiteX371" fmla="*/ 5817921 w 12191996"/>
              <a:gd name="connsiteY371" fmla="*/ 196766 h 320591"/>
              <a:gd name="connsiteX372" fmla="*/ 5781408 w 12191996"/>
              <a:gd name="connsiteY372" fmla="*/ 212641 h 320591"/>
              <a:gd name="connsiteX373" fmla="*/ 5743308 w 12191996"/>
              <a:gd name="connsiteY373" fmla="*/ 231691 h 320591"/>
              <a:gd name="connsiteX374" fmla="*/ 5705209 w 12191996"/>
              <a:gd name="connsiteY374" fmla="*/ 250741 h 320591"/>
              <a:gd name="connsiteX375" fmla="*/ 5668696 w 12191996"/>
              <a:gd name="connsiteY375" fmla="*/ 269791 h 320591"/>
              <a:gd name="connsiteX376" fmla="*/ 5627421 w 12191996"/>
              <a:gd name="connsiteY376" fmla="*/ 285666 h 320591"/>
              <a:gd name="connsiteX377" fmla="*/ 5581383 w 12191996"/>
              <a:gd name="connsiteY377" fmla="*/ 299954 h 320591"/>
              <a:gd name="connsiteX378" fmla="*/ 5528996 w 12191996"/>
              <a:gd name="connsiteY378" fmla="*/ 311066 h 320591"/>
              <a:gd name="connsiteX379" fmla="*/ 5468671 w 12191996"/>
              <a:gd name="connsiteY379" fmla="*/ 319004 h 320591"/>
              <a:gd name="connsiteX380" fmla="*/ 5410199 w 12191996"/>
              <a:gd name="connsiteY380" fmla="*/ 320364 h 320591"/>
              <a:gd name="connsiteX381" fmla="*/ 5351727 w 12191996"/>
              <a:gd name="connsiteY381" fmla="*/ 319004 h 320591"/>
              <a:gd name="connsiteX382" fmla="*/ 5291401 w 12191996"/>
              <a:gd name="connsiteY382" fmla="*/ 311066 h 320591"/>
              <a:gd name="connsiteX383" fmla="*/ 5239014 w 12191996"/>
              <a:gd name="connsiteY383" fmla="*/ 299954 h 320591"/>
              <a:gd name="connsiteX384" fmla="*/ 5192976 w 12191996"/>
              <a:gd name="connsiteY384" fmla="*/ 285666 h 320591"/>
              <a:gd name="connsiteX385" fmla="*/ 5151701 w 12191996"/>
              <a:gd name="connsiteY385" fmla="*/ 269791 h 320591"/>
              <a:gd name="connsiteX386" fmla="*/ 5115189 w 12191996"/>
              <a:gd name="connsiteY386" fmla="*/ 250741 h 320591"/>
              <a:gd name="connsiteX387" fmla="*/ 5077089 w 12191996"/>
              <a:gd name="connsiteY387" fmla="*/ 231691 h 320591"/>
              <a:gd name="connsiteX388" fmla="*/ 5038989 w 12191996"/>
              <a:gd name="connsiteY388" fmla="*/ 212641 h 320591"/>
              <a:gd name="connsiteX389" fmla="*/ 5002476 w 12191996"/>
              <a:gd name="connsiteY389" fmla="*/ 196766 h 320591"/>
              <a:gd name="connsiteX390" fmla="*/ 4961201 w 12191996"/>
              <a:gd name="connsiteY390" fmla="*/ 180891 h 320591"/>
              <a:gd name="connsiteX391" fmla="*/ 4915165 w 12191996"/>
              <a:gd name="connsiteY391" fmla="*/ 165016 h 320591"/>
              <a:gd name="connsiteX392" fmla="*/ 4862777 w 12191996"/>
              <a:gd name="connsiteY392" fmla="*/ 153904 h 320591"/>
              <a:gd name="connsiteX393" fmla="*/ 4802453 w 12191996"/>
              <a:gd name="connsiteY393" fmla="*/ 147554 h 320591"/>
              <a:gd name="connsiteX394" fmla="*/ 4734189 w 12191996"/>
              <a:gd name="connsiteY394" fmla="*/ 144379 h 320591"/>
              <a:gd name="connsiteX395" fmla="*/ 4665928 w 12191996"/>
              <a:gd name="connsiteY395" fmla="*/ 147554 h 320591"/>
              <a:gd name="connsiteX396" fmla="*/ 4605602 w 12191996"/>
              <a:gd name="connsiteY396" fmla="*/ 153904 h 320591"/>
              <a:gd name="connsiteX397" fmla="*/ 4553214 w 12191996"/>
              <a:gd name="connsiteY397" fmla="*/ 165016 h 320591"/>
              <a:gd name="connsiteX398" fmla="*/ 4507177 w 12191996"/>
              <a:gd name="connsiteY398" fmla="*/ 180891 h 320591"/>
              <a:gd name="connsiteX399" fmla="*/ 4465902 w 12191996"/>
              <a:gd name="connsiteY399" fmla="*/ 196766 h 320591"/>
              <a:gd name="connsiteX400" fmla="*/ 4429389 w 12191996"/>
              <a:gd name="connsiteY400" fmla="*/ 212641 h 320591"/>
              <a:gd name="connsiteX401" fmla="*/ 4353189 w 12191996"/>
              <a:gd name="connsiteY401" fmla="*/ 250741 h 320591"/>
              <a:gd name="connsiteX402" fmla="*/ 4316677 w 12191996"/>
              <a:gd name="connsiteY402" fmla="*/ 269791 h 320591"/>
              <a:gd name="connsiteX403" fmla="*/ 4275402 w 12191996"/>
              <a:gd name="connsiteY403" fmla="*/ 285666 h 320591"/>
              <a:gd name="connsiteX404" fmla="*/ 4229364 w 12191996"/>
              <a:gd name="connsiteY404" fmla="*/ 299954 h 320591"/>
              <a:gd name="connsiteX405" fmla="*/ 4176977 w 12191996"/>
              <a:gd name="connsiteY405" fmla="*/ 311066 h 320591"/>
              <a:gd name="connsiteX406" fmla="*/ 4116652 w 12191996"/>
              <a:gd name="connsiteY406" fmla="*/ 319004 h 320591"/>
              <a:gd name="connsiteX407" fmla="*/ 4048389 w 12191996"/>
              <a:gd name="connsiteY407" fmla="*/ 320591 h 320591"/>
              <a:gd name="connsiteX408" fmla="*/ 3980127 w 12191996"/>
              <a:gd name="connsiteY408" fmla="*/ 319004 h 320591"/>
              <a:gd name="connsiteX409" fmla="*/ 3919802 w 12191996"/>
              <a:gd name="connsiteY409" fmla="*/ 311066 h 320591"/>
              <a:gd name="connsiteX410" fmla="*/ 3867414 w 12191996"/>
              <a:gd name="connsiteY410" fmla="*/ 299954 h 320591"/>
              <a:gd name="connsiteX411" fmla="*/ 3821377 w 12191996"/>
              <a:gd name="connsiteY411" fmla="*/ 285666 h 320591"/>
              <a:gd name="connsiteX412" fmla="*/ 3780102 w 12191996"/>
              <a:gd name="connsiteY412" fmla="*/ 269791 h 320591"/>
              <a:gd name="connsiteX413" fmla="*/ 3743589 w 12191996"/>
              <a:gd name="connsiteY413" fmla="*/ 250741 h 320591"/>
              <a:gd name="connsiteX414" fmla="*/ 3705489 w 12191996"/>
              <a:gd name="connsiteY414" fmla="*/ 231691 h 320591"/>
              <a:gd name="connsiteX415" fmla="*/ 3667389 w 12191996"/>
              <a:gd name="connsiteY415" fmla="*/ 212641 h 320591"/>
              <a:gd name="connsiteX416" fmla="*/ 3630877 w 12191996"/>
              <a:gd name="connsiteY416" fmla="*/ 196766 h 320591"/>
              <a:gd name="connsiteX417" fmla="*/ 3589602 w 12191996"/>
              <a:gd name="connsiteY417" fmla="*/ 180891 h 320591"/>
              <a:gd name="connsiteX418" fmla="*/ 3543564 w 12191996"/>
              <a:gd name="connsiteY418" fmla="*/ 165016 h 320591"/>
              <a:gd name="connsiteX419" fmla="*/ 3491177 w 12191996"/>
              <a:gd name="connsiteY419" fmla="*/ 153904 h 320591"/>
              <a:gd name="connsiteX420" fmla="*/ 3430852 w 12191996"/>
              <a:gd name="connsiteY420" fmla="*/ 147554 h 320591"/>
              <a:gd name="connsiteX421" fmla="*/ 3361002 w 12191996"/>
              <a:gd name="connsiteY421" fmla="*/ 144379 h 320591"/>
              <a:gd name="connsiteX422" fmla="*/ 3294327 w 12191996"/>
              <a:gd name="connsiteY422" fmla="*/ 147554 h 320591"/>
              <a:gd name="connsiteX423" fmla="*/ 3234002 w 12191996"/>
              <a:gd name="connsiteY423" fmla="*/ 153904 h 320591"/>
              <a:gd name="connsiteX424" fmla="*/ 3181614 w 12191996"/>
              <a:gd name="connsiteY424" fmla="*/ 165016 h 320591"/>
              <a:gd name="connsiteX425" fmla="*/ 3135577 w 12191996"/>
              <a:gd name="connsiteY425" fmla="*/ 180891 h 320591"/>
              <a:gd name="connsiteX426" fmla="*/ 3094302 w 12191996"/>
              <a:gd name="connsiteY426" fmla="*/ 196766 h 320591"/>
              <a:gd name="connsiteX427" fmla="*/ 3057789 w 12191996"/>
              <a:gd name="connsiteY427" fmla="*/ 212641 h 320591"/>
              <a:gd name="connsiteX428" fmla="*/ 3019689 w 12191996"/>
              <a:gd name="connsiteY428" fmla="*/ 231691 h 320591"/>
              <a:gd name="connsiteX429" fmla="*/ 2981589 w 12191996"/>
              <a:gd name="connsiteY429" fmla="*/ 250741 h 320591"/>
              <a:gd name="connsiteX430" fmla="*/ 2945077 w 12191996"/>
              <a:gd name="connsiteY430" fmla="*/ 269791 h 320591"/>
              <a:gd name="connsiteX431" fmla="*/ 2903802 w 12191996"/>
              <a:gd name="connsiteY431" fmla="*/ 285666 h 320591"/>
              <a:gd name="connsiteX432" fmla="*/ 2857764 w 12191996"/>
              <a:gd name="connsiteY432" fmla="*/ 299954 h 320591"/>
              <a:gd name="connsiteX433" fmla="*/ 2805377 w 12191996"/>
              <a:gd name="connsiteY433" fmla="*/ 311066 h 320591"/>
              <a:gd name="connsiteX434" fmla="*/ 2745052 w 12191996"/>
              <a:gd name="connsiteY434" fmla="*/ 319004 h 320591"/>
              <a:gd name="connsiteX435" fmla="*/ 2676789 w 12191996"/>
              <a:gd name="connsiteY435" fmla="*/ 320591 h 320591"/>
              <a:gd name="connsiteX436" fmla="*/ 2608527 w 12191996"/>
              <a:gd name="connsiteY436" fmla="*/ 319004 h 320591"/>
              <a:gd name="connsiteX437" fmla="*/ 2548202 w 12191996"/>
              <a:gd name="connsiteY437" fmla="*/ 311066 h 320591"/>
              <a:gd name="connsiteX438" fmla="*/ 2495814 w 12191996"/>
              <a:gd name="connsiteY438" fmla="*/ 299954 h 320591"/>
              <a:gd name="connsiteX439" fmla="*/ 2449777 w 12191996"/>
              <a:gd name="connsiteY439" fmla="*/ 285666 h 320591"/>
              <a:gd name="connsiteX440" fmla="*/ 2408502 w 12191996"/>
              <a:gd name="connsiteY440" fmla="*/ 269791 h 320591"/>
              <a:gd name="connsiteX441" fmla="*/ 2371989 w 12191996"/>
              <a:gd name="connsiteY441" fmla="*/ 250741 h 320591"/>
              <a:gd name="connsiteX442" fmla="*/ 2333889 w 12191996"/>
              <a:gd name="connsiteY442" fmla="*/ 231691 h 320591"/>
              <a:gd name="connsiteX443" fmla="*/ 2295789 w 12191996"/>
              <a:gd name="connsiteY443" fmla="*/ 212641 h 320591"/>
              <a:gd name="connsiteX444" fmla="*/ 2259277 w 12191996"/>
              <a:gd name="connsiteY444" fmla="*/ 196766 h 320591"/>
              <a:gd name="connsiteX445" fmla="*/ 2218002 w 12191996"/>
              <a:gd name="connsiteY445" fmla="*/ 180891 h 320591"/>
              <a:gd name="connsiteX446" fmla="*/ 2171964 w 12191996"/>
              <a:gd name="connsiteY446" fmla="*/ 165016 h 320591"/>
              <a:gd name="connsiteX447" fmla="*/ 2119577 w 12191996"/>
              <a:gd name="connsiteY447" fmla="*/ 153904 h 320591"/>
              <a:gd name="connsiteX448" fmla="*/ 2059252 w 12191996"/>
              <a:gd name="connsiteY448" fmla="*/ 147554 h 320591"/>
              <a:gd name="connsiteX449" fmla="*/ 1990989 w 12191996"/>
              <a:gd name="connsiteY449" fmla="*/ 144379 h 320591"/>
              <a:gd name="connsiteX450" fmla="*/ 1922727 w 12191996"/>
              <a:gd name="connsiteY450" fmla="*/ 147554 h 320591"/>
              <a:gd name="connsiteX451" fmla="*/ 1862402 w 12191996"/>
              <a:gd name="connsiteY451" fmla="*/ 153904 h 320591"/>
              <a:gd name="connsiteX452" fmla="*/ 1810014 w 12191996"/>
              <a:gd name="connsiteY452" fmla="*/ 165016 h 320591"/>
              <a:gd name="connsiteX453" fmla="*/ 1763977 w 12191996"/>
              <a:gd name="connsiteY453" fmla="*/ 180891 h 320591"/>
              <a:gd name="connsiteX454" fmla="*/ 1722702 w 12191996"/>
              <a:gd name="connsiteY454" fmla="*/ 196766 h 320591"/>
              <a:gd name="connsiteX455" fmla="*/ 1686189 w 12191996"/>
              <a:gd name="connsiteY455" fmla="*/ 212641 h 320591"/>
              <a:gd name="connsiteX456" fmla="*/ 1648089 w 12191996"/>
              <a:gd name="connsiteY456" fmla="*/ 231691 h 320591"/>
              <a:gd name="connsiteX457" fmla="*/ 1609989 w 12191996"/>
              <a:gd name="connsiteY457" fmla="*/ 250741 h 320591"/>
              <a:gd name="connsiteX458" fmla="*/ 1573477 w 12191996"/>
              <a:gd name="connsiteY458" fmla="*/ 269791 h 320591"/>
              <a:gd name="connsiteX459" fmla="*/ 1532202 w 12191996"/>
              <a:gd name="connsiteY459" fmla="*/ 285666 h 320591"/>
              <a:gd name="connsiteX460" fmla="*/ 1486164 w 12191996"/>
              <a:gd name="connsiteY460" fmla="*/ 299954 h 320591"/>
              <a:gd name="connsiteX461" fmla="*/ 1433777 w 12191996"/>
              <a:gd name="connsiteY461" fmla="*/ 311066 h 320591"/>
              <a:gd name="connsiteX462" fmla="*/ 1373452 w 12191996"/>
              <a:gd name="connsiteY462" fmla="*/ 319004 h 320591"/>
              <a:gd name="connsiteX463" fmla="*/ 1305189 w 12191996"/>
              <a:gd name="connsiteY463" fmla="*/ 320591 h 320591"/>
              <a:gd name="connsiteX464" fmla="*/ 1236927 w 12191996"/>
              <a:gd name="connsiteY464" fmla="*/ 319004 h 320591"/>
              <a:gd name="connsiteX465" fmla="*/ 1176602 w 12191996"/>
              <a:gd name="connsiteY465" fmla="*/ 311066 h 320591"/>
              <a:gd name="connsiteX466" fmla="*/ 1124214 w 12191996"/>
              <a:gd name="connsiteY466" fmla="*/ 299954 h 320591"/>
              <a:gd name="connsiteX467" fmla="*/ 1078177 w 12191996"/>
              <a:gd name="connsiteY467" fmla="*/ 285666 h 320591"/>
              <a:gd name="connsiteX468" fmla="*/ 1036902 w 12191996"/>
              <a:gd name="connsiteY468" fmla="*/ 269791 h 320591"/>
              <a:gd name="connsiteX469" fmla="*/ 1000389 w 12191996"/>
              <a:gd name="connsiteY469" fmla="*/ 250741 h 320591"/>
              <a:gd name="connsiteX470" fmla="*/ 962289 w 12191996"/>
              <a:gd name="connsiteY470" fmla="*/ 231691 h 320591"/>
              <a:gd name="connsiteX471" fmla="*/ 924189 w 12191996"/>
              <a:gd name="connsiteY471" fmla="*/ 212641 h 320591"/>
              <a:gd name="connsiteX472" fmla="*/ 887677 w 12191996"/>
              <a:gd name="connsiteY472" fmla="*/ 196766 h 320591"/>
              <a:gd name="connsiteX473" fmla="*/ 846402 w 12191996"/>
              <a:gd name="connsiteY473" fmla="*/ 180891 h 320591"/>
              <a:gd name="connsiteX474" fmla="*/ 800364 w 12191996"/>
              <a:gd name="connsiteY474" fmla="*/ 165016 h 320591"/>
              <a:gd name="connsiteX475" fmla="*/ 747977 w 12191996"/>
              <a:gd name="connsiteY475" fmla="*/ 153904 h 320591"/>
              <a:gd name="connsiteX476" fmla="*/ 687652 w 12191996"/>
              <a:gd name="connsiteY476" fmla="*/ 147554 h 320591"/>
              <a:gd name="connsiteX477" fmla="*/ 619389 w 12191996"/>
              <a:gd name="connsiteY477" fmla="*/ 144379 h 320591"/>
              <a:gd name="connsiteX478" fmla="*/ 551127 w 12191996"/>
              <a:gd name="connsiteY478" fmla="*/ 147554 h 320591"/>
              <a:gd name="connsiteX479" fmla="*/ 490802 w 12191996"/>
              <a:gd name="connsiteY479" fmla="*/ 153904 h 320591"/>
              <a:gd name="connsiteX480" fmla="*/ 438414 w 12191996"/>
              <a:gd name="connsiteY480" fmla="*/ 165016 h 320591"/>
              <a:gd name="connsiteX481" fmla="*/ 392377 w 12191996"/>
              <a:gd name="connsiteY481" fmla="*/ 180891 h 320591"/>
              <a:gd name="connsiteX482" fmla="*/ 351102 w 12191996"/>
              <a:gd name="connsiteY482" fmla="*/ 196766 h 320591"/>
              <a:gd name="connsiteX483" fmla="*/ 314589 w 12191996"/>
              <a:gd name="connsiteY483" fmla="*/ 212641 h 320591"/>
              <a:gd name="connsiteX484" fmla="*/ 276489 w 12191996"/>
              <a:gd name="connsiteY484" fmla="*/ 231691 h 320591"/>
              <a:gd name="connsiteX485" fmla="*/ 238389 w 12191996"/>
              <a:gd name="connsiteY485" fmla="*/ 250741 h 320591"/>
              <a:gd name="connsiteX486" fmla="*/ 201877 w 12191996"/>
              <a:gd name="connsiteY486" fmla="*/ 269791 h 320591"/>
              <a:gd name="connsiteX487" fmla="*/ 160602 w 12191996"/>
              <a:gd name="connsiteY487" fmla="*/ 285666 h 320591"/>
              <a:gd name="connsiteX488" fmla="*/ 114564 w 12191996"/>
              <a:gd name="connsiteY488" fmla="*/ 299954 h 320591"/>
              <a:gd name="connsiteX489" fmla="*/ 62177 w 12191996"/>
              <a:gd name="connsiteY489" fmla="*/ 311066 h 320591"/>
              <a:gd name="connsiteX490" fmla="*/ 1852 w 12191996"/>
              <a:gd name="connsiteY490" fmla="*/ 319004 h 320591"/>
              <a:gd name="connsiteX491" fmla="*/ 0 w 12191996"/>
              <a:gd name="connsiteY491" fmla="*/ 319047 h 320591"/>
              <a:gd name="connsiteX492" fmla="*/ 0 w 12191996"/>
              <a:gd name="connsiteY492" fmla="*/ 174668 h 320591"/>
              <a:gd name="connsiteX493" fmla="*/ 1852 w 12191996"/>
              <a:gd name="connsiteY493" fmla="*/ 174625 h 320591"/>
              <a:gd name="connsiteX494" fmla="*/ 62177 w 12191996"/>
              <a:gd name="connsiteY494" fmla="*/ 166687 h 320591"/>
              <a:gd name="connsiteX495" fmla="*/ 114564 w 12191996"/>
              <a:gd name="connsiteY495" fmla="*/ 155575 h 320591"/>
              <a:gd name="connsiteX496" fmla="*/ 160602 w 12191996"/>
              <a:gd name="connsiteY496" fmla="*/ 141287 h 320591"/>
              <a:gd name="connsiteX497" fmla="*/ 201877 w 12191996"/>
              <a:gd name="connsiteY497" fmla="*/ 125412 h 320591"/>
              <a:gd name="connsiteX498" fmla="*/ 238389 w 12191996"/>
              <a:gd name="connsiteY498" fmla="*/ 106362 h 320591"/>
              <a:gd name="connsiteX499" fmla="*/ 276489 w 12191996"/>
              <a:gd name="connsiteY499" fmla="*/ 87312 h 320591"/>
              <a:gd name="connsiteX500" fmla="*/ 314589 w 12191996"/>
              <a:gd name="connsiteY500" fmla="*/ 68262 h 320591"/>
              <a:gd name="connsiteX501" fmla="*/ 351102 w 12191996"/>
              <a:gd name="connsiteY501" fmla="*/ 52387 h 320591"/>
              <a:gd name="connsiteX502" fmla="*/ 392377 w 12191996"/>
              <a:gd name="connsiteY502" fmla="*/ 36512 h 320591"/>
              <a:gd name="connsiteX503" fmla="*/ 438414 w 12191996"/>
              <a:gd name="connsiteY503" fmla="*/ 20637 h 320591"/>
              <a:gd name="connsiteX504" fmla="*/ 490802 w 12191996"/>
              <a:gd name="connsiteY504" fmla="*/ 9525 h 320591"/>
              <a:gd name="connsiteX505" fmla="*/ 551127 w 12191996"/>
              <a:gd name="connsiteY505" fmla="*/ 3175 h 320591"/>
              <a:gd name="connsiteX506" fmla="*/ 619389 w 12191996"/>
              <a:gd name="connsiteY506" fmla="*/ 0 h 320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Lst>
            <a:rect l="l" t="t" r="r" b="b"/>
            <a:pathLst>
              <a:path w="12191996" h="320591">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5" y="20637"/>
                </a:lnTo>
                <a:lnTo>
                  <a:pt x="4605602" y="9525"/>
                </a:lnTo>
                <a:lnTo>
                  <a:pt x="4665928" y="3175"/>
                </a:lnTo>
                <a:lnTo>
                  <a:pt x="4734189" y="0"/>
                </a:lnTo>
                <a:lnTo>
                  <a:pt x="4802453" y="3175"/>
                </a:lnTo>
                <a:lnTo>
                  <a:pt x="4862777" y="9525"/>
                </a:lnTo>
                <a:lnTo>
                  <a:pt x="4915165" y="20637"/>
                </a:lnTo>
                <a:lnTo>
                  <a:pt x="4961201" y="36512"/>
                </a:lnTo>
                <a:lnTo>
                  <a:pt x="5002477" y="52387"/>
                </a:lnTo>
                <a:lnTo>
                  <a:pt x="5038989" y="68262"/>
                </a:lnTo>
                <a:lnTo>
                  <a:pt x="5077090" y="87312"/>
                </a:lnTo>
                <a:lnTo>
                  <a:pt x="5115189" y="106362"/>
                </a:lnTo>
                <a:lnTo>
                  <a:pt x="5151701" y="125412"/>
                </a:lnTo>
                <a:lnTo>
                  <a:pt x="5192977"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9"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1996" y="174668"/>
                </a:lnTo>
                <a:lnTo>
                  <a:pt x="12191996" y="319047"/>
                </a:lnTo>
                <a:lnTo>
                  <a:pt x="12190146" y="319004"/>
                </a:lnTo>
                <a:lnTo>
                  <a:pt x="12129820" y="311067"/>
                </a:lnTo>
                <a:lnTo>
                  <a:pt x="12077432" y="299954"/>
                </a:lnTo>
                <a:lnTo>
                  <a:pt x="12031396" y="285666"/>
                </a:lnTo>
                <a:lnTo>
                  <a:pt x="11990120" y="269791"/>
                </a:lnTo>
                <a:lnTo>
                  <a:pt x="11953608" y="250741"/>
                </a:lnTo>
                <a:lnTo>
                  <a:pt x="11915508" y="231691"/>
                </a:lnTo>
                <a:lnTo>
                  <a:pt x="11877408" y="212641"/>
                </a:lnTo>
                <a:lnTo>
                  <a:pt x="11840896" y="196766"/>
                </a:lnTo>
                <a:lnTo>
                  <a:pt x="11799620" y="180891"/>
                </a:lnTo>
                <a:lnTo>
                  <a:pt x="11753582" y="165016"/>
                </a:lnTo>
                <a:lnTo>
                  <a:pt x="11701196" y="153904"/>
                </a:lnTo>
                <a:lnTo>
                  <a:pt x="11640870" y="147554"/>
                </a:lnTo>
                <a:lnTo>
                  <a:pt x="11572608" y="144379"/>
                </a:lnTo>
                <a:lnTo>
                  <a:pt x="11504346" y="147554"/>
                </a:lnTo>
                <a:lnTo>
                  <a:pt x="11444020" y="153904"/>
                </a:lnTo>
                <a:lnTo>
                  <a:pt x="11391632" y="165016"/>
                </a:lnTo>
                <a:lnTo>
                  <a:pt x="11345596" y="180891"/>
                </a:lnTo>
                <a:lnTo>
                  <a:pt x="11304320" y="196766"/>
                </a:lnTo>
                <a:lnTo>
                  <a:pt x="11267808" y="212641"/>
                </a:lnTo>
                <a:lnTo>
                  <a:pt x="11229708" y="231691"/>
                </a:lnTo>
                <a:lnTo>
                  <a:pt x="11191608" y="250741"/>
                </a:lnTo>
                <a:lnTo>
                  <a:pt x="11155096" y="269791"/>
                </a:lnTo>
                <a:lnTo>
                  <a:pt x="11113820" y="285666"/>
                </a:lnTo>
                <a:lnTo>
                  <a:pt x="11067782" y="299954"/>
                </a:lnTo>
                <a:lnTo>
                  <a:pt x="11015396" y="311066"/>
                </a:lnTo>
                <a:lnTo>
                  <a:pt x="10955070" y="319004"/>
                </a:lnTo>
                <a:lnTo>
                  <a:pt x="10886808" y="320591"/>
                </a:lnTo>
                <a:lnTo>
                  <a:pt x="10818546" y="319004"/>
                </a:lnTo>
                <a:lnTo>
                  <a:pt x="10758220" y="311066"/>
                </a:lnTo>
                <a:lnTo>
                  <a:pt x="10705832" y="299954"/>
                </a:lnTo>
                <a:lnTo>
                  <a:pt x="10659796" y="285666"/>
                </a:lnTo>
                <a:lnTo>
                  <a:pt x="10618520" y="269791"/>
                </a:lnTo>
                <a:lnTo>
                  <a:pt x="10582008" y="250741"/>
                </a:lnTo>
                <a:lnTo>
                  <a:pt x="10543908" y="231691"/>
                </a:lnTo>
                <a:lnTo>
                  <a:pt x="10505808" y="212641"/>
                </a:lnTo>
                <a:lnTo>
                  <a:pt x="10469296" y="196766"/>
                </a:lnTo>
                <a:lnTo>
                  <a:pt x="10428020" y="180891"/>
                </a:lnTo>
                <a:lnTo>
                  <a:pt x="10381982" y="165016"/>
                </a:lnTo>
                <a:lnTo>
                  <a:pt x="10329596" y="153904"/>
                </a:lnTo>
                <a:lnTo>
                  <a:pt x="10269270" y="147554"/>
                </a:lnTo>
                <a:lnTo>
                  <a:pt x="10201008" y="144379"/>
                </a:lnTo>
                <a:lnTo>
                  <a:pt x="10132746" y="147554"/>
                </a:lnTo>
                <a:lnTo>
                  <a:pt x="10072420" y="153904"/>
                </a:lnTo>
                <a:lnTo>
                  <a:pt x="10020032" y="165016"/>
                </a:lnTo>
                <a:lnTo>
                  <a:pt x="9973996" y="180891"/>
                </a:lnTo>
                <a:lnTo>
                  <a:pt x="9932720" y="196766"/>
                </a:lnTo>
                <a:lnTo>
                  <a:pt x="9896208" y="212641"/>
                </a:lnTo>
                <a:lnTo>
                  <a:pt x="9820008" y="250741"/>
                </a:lnTo>
                <a:lnTo>
                  <a:pt x="9783496" y="269791"/>
                </a:lnTo>
                <a:lnTo>
                  <a:pt x="9742220" y="285666"/>
                </a:lnTo>
                <a:lnTo>
                  <a:pt x="9696182" y="299954"/>
                </a:lnTo>
                <a:lnTo>
                  <a:pt x="9643796" y="311066"/>
                </a:lnTo>
                <a:lnTo>
                  <a:pt x="9583470" y="319004"/>
                </a:lnTo>
                <a:lnTo>
                  <a:pt x="9515208" y="320591"/>
                </a:lnTo>
                <a:lnTo>
                  <a:pt x="9446946" y="319004"/>
                </a:lnTo>
                <a:lnTo>
                  <a:pt x="9386620" y="311066"/>
                </a:lnTo>
                <a:lnTo>
                  <a:pt x="9334232" y="299954"/>
                </a:lnTo>
                <a:lnTo>
                  <a:pt x="9288196" y="285666"/>
                </a:lnTo>
                <a:lnTo>
                  <a:pt x="9246920" y="269791"/>
                </a:lnTo>
                <a:lnTo>
                  <a:pt x="9210408" y="250741"/>
                </a:lnTo>
                <a:lnTo>
                  <a:pt x="9172308" y="231691"/>
                </a:lnTo>
                <a:lnTo>
                  <a:pt x="9134208" y="212641"/>
                </a:lnTo>
                <a:lnTo>
                  <a:pt x="9097696" y="196766"/>
                </a:lnTo>
                <a:lnTo>
                  <a:pt x="9056420" y="180891"/>
                </a:lnTo>
                <a:lnTo>
                  <a:pt x="9010382" y="165016"/>
                </a:lnTo>
                <a:lnTo>
                  <a:pt x="8957996" y="153904"/>
                </a:lnTo>
                <a:lnTo>
                  <a:pt x="8897670" y="147554"/>
                </a:lnTo>
                <a:lnTo>
                  <a:pt x="8827820" y="144379"/>
                </a:lnTo>
                <a:lnTo>
                  <a:pt x="8761146" y="147554"/>
                </a:lnTo>
                <a:lnTo>
                  <a:pt x="8700820" y="153904"/>
                </a:lnTo>
                <a:lnTo>
                  <a:pt x="8648432" y="165016"/>
                </a:lnTo>
                <a:lnTo>
                  <a:pt x="8602396" y="180891"/>
                </a:lnTo>
                <a:lnTo>
                  <a:pt x="8561120" y="196766"/>
                </a:lnTo>
                <a:lnTo>
                  <a:pt x="8524608" y="212641"/>
                </a:lnTo>
                <a:lnTo>
                  <a:pt x="8486508" y="231691"/>
                </a:lnTo>
                <a:lnTo>
                  <a:pt x="8448408" y="250741"/>
                </a:lnTo>
                <a:lnTo>
                  <a:pt x="8411896" y="269791"/>
                </a:lnTo>
                <a:lnTo>
                  <a:pt x="8370621" y="285666"/>
                </a:lnTo>
                <a:lnTo>
                  <a:pt x="8324583" y="299954"/>
                </a:lnTo>
                <a:lnTo>
                  <a:pt x="8272196" y="311066"/>
                </a:lnTo>
                <a:lnTo>
                  <a:pt x="8211871" y="319004"/>
                </a:lnTo>
                <a:lnTo>
                  <a:pt x="8143608" y="320591"/>
                </a:lnTo>
                <a:lnTo>
                  <a:pt x="8075346" y="319004"/>
                </a:lnTo>
                <a:lnTo>
                  <a:pt x="8015021" y="311066"/>
                </a:lnTo>
                <a:lnTo>
                  <a:pt x="7962633" y="299954"/>
                </a:lnTo>
                <a:lnTo>
                  <a:pt x="7916596" y="285666"/>
                </a:lnTo>
                <a:lnTo>
                  <a:pt x="7875321" y="269791"/>
                </a:lnTo>
                <a:lnTo>
                  <a:pt x="7838808" y="250741"/>
                </a:lnTo>
                <a:lnTo>
                  <a:pt x="7800708" y="231691"/>
                </a:lnTo>
                <a:lnTo>
                  <a:pt x="7762608" y="212641"/>
                </a:lnTo>
                <a:lnTo>
                  <a:pt x="7726096" y="196766"/>
                </a:lnTo>
                <a:lnTo>
                  <a:pt x="7684821" y="180891"/>
                </a:lnTo>
                <a:lnTo>
                  <a:pt x="7638783" y="165016"/>
                </a:lnTo>
                <a:lnTo>
                  <a:pt x="7586396" y="153904"/>
                </a:lnTo>
                <a:lnTo>
                  <a:pt x="7526071" y="147554"/>
                </a:lnTo>
                <a:lnTo>
                  <a:pt x="7457808" y="144379"/>
                </a:lnTo>
                <a:lnTo>
                  <a:pt x="7389546" y="147554"/>
                </a:lnTo>
                <a:lnTo>
                  <a:pt x="7329221" y="153904"/>
                </a:lnTo>
                <a:lnTo>
                  <a:pt x="7276833" y="165016"/>
                </a:lnTo>
                <a:lnTo>
                  <a:pt x="7230796" y="180891"/>
                </a:lnTo>
                <a:lnTo>
                  <a:pt x="7189521" y="196766"/>
                </a:lnTo>
                <a:lnTo>
                  <a:pt x="7153008" y="212641"/>
                </a:lnTo>
                <a:lnTo>
                  <a:pt x="7114908" y="231691"/>
                </a:lnTo>
                <a:lnTo>
                  <a:pt x="7076808" y="250741"/>
                </a:lnTo>
                <a:lnTo>
                  <a:pt x="7040296" y="269791"/>
                </a:lnTo>
                <a:lnTo>
                  <a:pt x="6999021" y="285666"/>
                </a:lnTo>
                <a:lnTo>
                  <a:pt x="6952983" y="299954"/>
                </a:lnTo>
                <a:lnTo>
                  <a:pt x="6900596" y="311066"/>
                </a:lnTo>
                <a:lnTo>
                  <a:pt x="6840271" y="319004"/>
                </a:lnTo>
                <a:lnTo>
                  <a:pt x="6781799" y="320364"/>
                </a:lnTo>
                <a:lnTo>
                  <a:pt x="6723327" y="319004"/>
                </a:lnTo>
                <a:lnTo>
                  <a:pt x="6663002" y="311066"/>
                </a:lnTo>
                <a:lnTo>
                  <a:pt x="6610614" y="299954"/>
                </a:lnTo>
                <a:lnTo>
                  <a:pt x="6564577" y="285666"/>
                </a:lnTo>
                <a:lnTo>
                  <a:pt x="6523302" y="269791"/>
                </a:lnTo>
                <a:lnTo>
                  <a:pt x="6486789" y="250741"/>
                </a:lnTo>
                <a:lnTo>
                  <a:pt x="6448689" y="231691"/>
                </a:lnTo>
                <a:lnTo>
                  <a:pt x="6410589" y="212641"/>
                </a:lnTo>
                <a:lnTo>
                  <a:pt x="6374077" y="196766"/>
                </a:lnTo>
                <a:lnTo>
                  <a:pt x="6332802" y="180891"/>
                </a:lnTo>
                <a:lnTo>
                  <a:pt x="6286764" y="165016"/>
                </a:lnTo>
                <a:lnTo>
                  <a:pt x="6234377" y="153904"/>
                </a:lnTo>
                <a:lnTo>
                  <a:pt x="6174052" y="147554"/>
                </a:lnTo>
                <a:lnTo>
                  <a:pt x="6105789" y="144379"/>
                </a:lnTo>
                <a:lnTo>
                  <a:pt x="6095999" y="144834"/>
                </a:lnTo>
                <a:lnTo>
                  <a:pt x="6086208" y="144379"/>
                </a:lnTo>
                <a:lnTo>
                  <a:pt x="6017947" y="147554"/>
                </a:lnTo>
                <a:lnTo>
                  <a:pt x="5957621" y="153904"/>
                </a:lnTo>
                <a:lnTo>
                  <a:pt x="5905234" y="165016"/>
                </a:lnTo>
                <a:lnTo>
                  <a:pt x="5859196" y="180891"/>
                </a:lnTo>
                <a:lnTo>
                  <a:pt x="5817921" y="196766"/>
                </a:lnTo>
                <a:lnTo>
                  <a:pt x="5781408" y="212641"/>
                </a:lnTo>
                <a:lnTo>
                  <a:pt x="5743308" y="231691"/>
                </a:lnTo>
                <a:lnTo>
                  <a:pt x="5705209" y="250741"/>
                </a:lnTo>
                <a:lnTo>
                  <a:pt x="5668696" y="269791"/>
                </a:lnTo>
                <a:lnTo>
                  <a:pt x="5627421" y="285666"/>
                </a:lnTo>
                <a:lnTo>
                  <a:pt x="5581383" y="299954"/>
                </a:lnTo>
                <a:lnTo>
                  <a:pt x="5528996" y="311066"/>
                </a:lnTo>
                <a:lnTo>
                  <a:pt x="5468671" y="319004"/>
                </a:lnTo>
                <a:lnTo>
                  <a:pt x="5410199" y="320364"/>
                </a:lnTo>
                <a:lnTo>
                  <a:pt x="5351727" y="319004"/>
                </a:lnTo>
                <a:lnTo>
                  <a:pt x="5291401" y="311066"/>
                </a:lnTo>
                <a:lnTo>
                  <a:pt x="5239014" y="299954"/>
                </a:lnTo>
                <a:lnTo>
                  <a:pt x="5192976" y="285666"/>
                </a:lnTo>
                <a:lnTo>
                  <a:pt x="5151701" y="269791"/>
                </a:lnTo>
                <a:lnTo>
                  <a:pt x="5115189" y="250741"/>
                </a:lnTo>
                <a:lnTo>
                  <a:pt x="5077089" y="231691"/>
                </a:lnTo>
                <a:lnTo>
                  <a:pt x="5038989" y="212641"/>
                </a:lnTo>
                <a:lnTo>
                  <a:pt x="5002476" y="196766"/>
                </a:lnTo>
                <a:lnTo>
                  <a:pt x="4961201" y="180891"/>
                </a:lnTo>
                <a:lnTo>
                  <a:pt x="4915165" y="165016"/>
                </a:lnTo>
                <a:lnTo>
                  <a:pt x="4862777" y="153904"/>
                </a:lnTo>
                <a:lnTo>
                  <a:pt x="4802453" y="147554"/>
                </a:lnTo>
                <a:lnTo>
                  <a:pt x="4734189" y="144379"/>
                </a:lnTo>
                <a:lnTo>
                  <a:pt x="4665928" y="147554"/>
                </a:lnTo>
                <a:lnTo>
                  <a:pt x="4605602" y="153904"/>
                </a:lnTo>
                <a:lnTo>
                  <a:pt x="4553214" y="165016"/>
                </a:lnTo>
                <a:lnTo>
                  <a:pt x="4507177" y="180891"/>
                </a:lnTo>
                <a:lnTo>
                  <a:pt x="4465902" y="196766"/>
                </a:lnTo>
                <a:lnTo>
                  <a:pt x="4429389" y="212641"/>
                </a:lnTo>
                <a:lnTo>
                  <a:pt x="4353189" y="250741"/>
                </a:lnTo>
                <a:lnTo>
                  <a:pt x="4316677" y="269791"/>
                </a:lnTo>
                <a:lnTo>
                  <a:pt x="4275402" y="285666"/>
                </a:lnTo>
                <a:lnTo>
                  <a:pt x="4229364" y="299954"/>
                </a:lnTo>
                <a:lnTo>
                  <a:pt x="4176977" y="311066"/>
                </a:lnTo>
                <a:lnTo>
                  <a:pt x="4116652" y="319004"/>
                </a:lnTo>
                <a:lnTo>
                  <a:pt x="4048389" y="320591"/>
                </a:lnTo>
                <a:lnTo>
                  <a:pt x="3980127" y="319004"/>
                </a:lnTo>
                <a:lnTo>
                  <a:pt x="3919802" y="311066"/>
                </a:lnTo>
                <a:lnTo>
                  <a:pt x="3867414" y="299954"/>
                </a:lnTo>
                <a:lnTo>
                  <a:pt x="3821377" y="285666"/>
                </a:lnTo>
                <a:lnTo>
                  <a:pt x="3780102" y="269791"/>
                </a:lnTo>
                <a:lnTo>
                  <a:pt x="3743589" y="250741"/>
                </a:lnTo>
                <a:lnTo>
                  <a:pt x="3705489" y="231691"/>
                </a:lnTo>
                <a:lnTo>
                  <a:pt x="3667389" y="212641"/>
                </a:lnTo>
                <a:lnTo>
                  <a:pt x="3630877" y="196766"/>
                </a:lnTo>
                <a:lnTo>
                  <a:pt x="3589602" y="180891"/>
                </a:lnTo>
                <a:lnTo>
                  <a:pt x="3543564" y="165016"/>
                </a:lnTo>
                <a:lnTo>
                  <a:pt x="3491177" y="153904"/>
                </a:lnTo>
                <a:lnTo>
                  <a:pt x="3430852" y="147554"/>
                </a:lnTo>
                <a:lnTo>
                  <a:pt x="3361002" y="144379"/>
                </a:lnTo>
                <a:lnTo>
                  <a:pt x="3294327" y="147554"/>
                </a:lnTo>
                <a:lnTo>
                  <a:pt x="3234002" y="153904"/>
                </a:lnTo>
                <a:lnTo>
                  <a:pt x="3181614" y="165016"/>
                </a:lnTo>
                <a:lnTo>
                  <a:pt x="3135577" y="180891"/>
                </a:lnTo>
                <a:lnTo>
                  <a:pt x="3094302" y="196766"/>
                </a:lnTo>
                <a:lnTo>
                  <a:pt x="3057789" y="212641"/>
                </a:lnTo>
                <a:lnTo>
                  <a:pt x="3019689" y="231691"/>
                </a:lnTo>
                <a:lnTo>
                  <a:pt x="2981589" y="250741"/>
                </a:lnTo>
                <a:lnTo>
                  <a:pt x="2945077" y="269791"/>
                </a:lnTo>
                <a:lnTo>
                  <a:pt x="2903802" y="285666"/>
                </a:lnTo>
                <a:lnTo>
                  <a:pt x="2857764" y="299954"/>
                </a:lnTo>
                <a:lnTo>
                  <a:pt x="2805377" y="311066"/>
                </a:lnTo>
                <a:lnTo>
                  <a:pt x="2745052" y="319004"/>
                </a:lnTo>
                <a:lnTo>
                  <a:pt x="2676789" y="320591"/>
                </a:lnTo>
                <a:lnTo>
                  <a:pt x="2608527" y="319004"/>
                </a:lnTo>
                <a:lnTo>
                  <a:pt x="2548202" y="311066"/>
                </a:lnTo>
                <a:lnTo>
                  <a:pt x="2495814" y="299954"/>
                </a:lnTo>
                <a:lnTo>
                  <a:pt x="2449777" y="285666"/>
                </a:lnTo>
                <a:lnTo>
                  <a:pt x="2408502" y="269791"/>
                </a:lnTo>
                <a:lnTo>
                  <a:pt x="2371989" y="250741"/>
                </a:lnTo>
                <a:lnTo>
                  <a:pt x="2333889" y="231691"/>
                </a:lnTo>
                <a:lnTo>
                  <a:pt x="2295789" y="212641"/>
                </a:lnTo>
                <a:lnTo>
                  <a:pt x="2259277" y="196766"/>
                </a:lnTo>
                <a:lnTo>
                  <a:pt x="2218002" y="180891"/>
                </a:lnTo>
                <a:lnTo>
                  <a:pt x="2171964" y="165016"/>
                </a:lnTo>
                <a:lnTo>
                  <a:pt x="2119577" y="153904"/>
                </a:lnTo>
                <a:lnTo>
                  <a:pt x="2059252" y="147554"/>
                </a:lnTo>
                <a:lnTo>
                  <a:pt x="1990989" y="144379"/>
                </a:lnTo>
                <a:lnTo>
                  <a:pt x="1922727" y="147554"/>
                </a:lnTo>
                <a:lnTo>
                  <a:pt x="1862402" y="153904"/>
                </a:lnTo>
                <a:lnTo>
                  <a:pt x="1810014" y="165016"/>
                </a:lnTo>
                <a:lnTo>
                  <a:pt x="1763977" y="180891"/>
                </a:lnTo>
                <a:lnTo>
                  <a:pt x="1722702" y="196766"/>
                </a:lnTo>
                <a:lnTo>
                  <a:pt x="1686189" y="212641"/>
                </a:lnTo>
                <a:lnTo>
                  <a:pt x="1648089" y="231691"/>
                </a:lnTo>
                <a:lnTo>
                  <a:pt x="1609989" y="250741"/>
                </a:lnTo>
                <a:lnTo>
                  <a:pt x="1573477" y="269791"/>
                </a:lnTo>
                <a:lnTo>
                  <a:pt x="1532202" y="285666"/>
                </a:lnTo>
                <a:lnTo>
                  <a:pt x="1486164" y="299954"/>
                </a:lnTo>
                <a:lnTo>
                  <a:pt x="1433777" y="311066"/>
                </a:lnTo>
                <a:lnTo>
                  <a:pt x="1373452" y="319004"/>
                </a:lnTo>
                <a:lnTo>
                  <a:pt x="1305189" y="320591"/>
                </a:lnTo>
                <a:lnTo>
                  <a:pt x="1236927" y="319004"/>
                </a:lnTo>
                <a:lnTo>
                  <a:pt x="1176602" y="311066"/>
                </a:lnTo>
                <a:lnTo>
                  <a:pt x="1124214" y="299954"/>
                </a:lnTo>
                <a:lnTo>
                  <a:pt x="1078177" y="285666"/>
                </a:lnTo>
                <a:lnTo>
                  <a:pt x="1036902" y="269791"/>
                </a:lnTo>
                <a:lnTo>
                  <a:pt x="1000389" y="250741"/>
                </a:lnTo>
                <a:lnTo>
                  <a:pt x="962289" y="231691"/>
                </a:lnTo>
                <a:lnTo>
                  <a:pt x="924189" y="212641"/>
                </a:lnTo>
                <a:lnTo>
                  <a:pt x="887677" y="196766"/>
                </a:lnTo>
                <a:lnTo>
                  <a:pt x="846402" y="180891"/>
                </a:lnTo>
                <a:lnTo>
                  <a:pt x="800364" y="165016"/>
                </a:lnTo>
                <a:lnTo>
                  <a:pt x="747977" y="153904"/>
                </a:lnTo>
                <a:lnTo>
                  <a:pt x="687652" y="147554"/>
                </a:lnTo>
                <a:lnTo>
                  <a:pt x="619389" y="144379"/>
                </a:lnTo>
                <a:lnTo>
                  <a:pt x="551127" y="147554"/>
                </a:lnTo>
                <a:lnTo>
                  <a:pt x="490802" y="153904"/>
                </a:lnTo>
                <a:lnTo>
                  <a:pt x="438414" y="165016"/>
                </a:lnTo>
                <a:lnTo>
                  <a:pt x="392377" y="180891"/>
                </a:lnTo>
                <a:lnTo>
                  <a:pt x="351102" y="196766"/>
                </a:lnTo>
                <a:lnTo>
                  <a:pt x="314589" y="212641"/>
                </a:lnTo>
                <a:lnTo>
                  <a:pt x="276489" y="231691"/>
                </a:lnTo>
                <a:lnTo>
                  <a:pt x="238389" y="250741"/>
                </a:lnTo>
                <a:lnTo>
                  <a:pt x="201877" y="269791"/>
                </a:lnTo>
                <a:lnTo>
                  <a:pt x="160602" y="285666"/>
                </a:lnTo>
                <a:lnTo>
                  <a:pt x="114564" y="299954"/>
                </a:lnTo>
                <a:lnTo>
                  <a:pt x="62177" y="311066"/>
                </a:lnTo>
                <a:lnTo>
                  <a:pt x="1852" y="319004"/>
                </a:lnTo>
                <a:lnTo>
                  <a:pt x="0" y="319047"/>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lnTo>
                  <a:pt x="619389" y="0"/>
                </a:lnTo>
                <a:close/>
              </a:path>
            </a:pathLst>
          </a:custGeom>
          <a:solidFill>
            <a:srgbClr val="FFFFFF"/>
          </a:solidFill>
          <a:ln w="0">
            <a:noFill/>
            <a:prstDash val="solid"/>
            <a:round/>
            <a:headEnd/>
            <a:tailEnd/>
          </a:ln>
        </p:spPr>
        <p:txBody>
          <a:bodyPr wrap="square" rtlCol="0" anchor="ctr">
            <a:noAutofit/>
          </a:bodyPr>
          <a:lstStyle/>
          <a:p>
            <a:pPr algn="ctr" defTabSz="457200"/>
            <a:endParaRPr lang="en-US">
              <a:solidFill>
                <a:schemeClr val="tx1"/>
              </a:solidFill>
            </a:endParaRPr>
          </a:p>
        </p:txBody>
      </p:sp>
      <p:pic>
        <p:nvPicPr>
          <p:cNvPr id="4" name="Audio Recording 28.02.2023, 10:43:17">
            <a:hlinkClick r:id="" action="ppaction://media"/>
            <a:extLst>
              <a:ext uri="{FF2B5EF4-FFF2-40B4-BE49-F238E27FC236}">
                <a16:creationId xmlns:a16="http://schemas.microsoft.com/office/drawing/2014/main" id="{CAF369D8-47A6-AEF2-202B-180D6D24234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14419" y="3809775"/>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5520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ED08A1D-4632-47AB-8832-C17BA0086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0075437B-93A1-4A73-812B-C5030CC2FF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4" name="Freeform 6">
              <a:extLst>
                <a:ext uri="{FF2B5EF4-FFF2-40B4-BE49-F238E27FC236}">
                  <a16:creationId xmlns:a16="http://schemas.microsoft.com/office/drawing/2014/main" id="{BB8505BE-2298-4E13-A7FB-2D05006D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5" name="Freeform 6">
              <a:extLst>
                <a:ext uri="{FF2B5EF4-FFF2-40B4-BE49-F238E27FC236}">
                  <a16:creationId xmlns:a16="http://schemas.microsoft.com/office/drawing/2014/main" id="{6751C2C2-B295-4CDA-9112-A35D684D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pic>
        <p:nvPicPr>
          <p:cNvPr id="10" name="Grafik 9" descr="Ein Bild, das Text enthält.&#10;&#10;Automatisch generierte Beschreibung">
            <a:extLst>
              <a:ext uri="{FF2B5EF4-FFF2-40B4-BE49-F238E27FC236}">
                <a16:creationId xmlns:a16="http://schemas.microsoft.com/office/drawing/2014/main" id="{88D43427-3056-9DCC-5214-2187FA865FC5}"/>
              </a:ext>
            </a:extLst>
          </p:cNvPr>
          <p:cNvPicPr>
            <a:picLocks noChangeAspect="1"/>
          </p:cNvPicPr>
          <p:nvPr/>
        </p:nvPicPr>
        <p:blipFill>
          <a:blip r:embed="rId4"/>
          <a:stretch>
            <a:fillRect/>
          </a:stretch>
        </p:blipFill>
        <p:spPr>
          <a:xfrm>
            <a:off x="1466923" y="133350"/>
            <a:ext cx="3124200" cy="6591300"/>
          </a:xfrm>
          <a:prstGeom prst="rect">
            <a:avLst/>
          </a:prstGeom>
        </p:spPr>
      </p:pic>
      <p:sp>
        <p:nvSpPr>
          <p:cNvPr id="16" name="Textfeld 15">
            <a:extLst>
              <a:ext uri="{FF2B5EF4-FFF2-40B4-BE49-F238E27FC236}">
                <a16:creationId xmlns:a16="http://schemas.microsoft.com/office/drawing/2014/main" id="{B0A99B24-11F1-6E98-186F-0FF2CC3D44C7}"/>
              </a:ext>
            </a:extLst>
          </p:cNvPr>
          <p:cNvSpPr txBox="1"/>
          <p:nvPr/>
        </p:nvSpPr>
        <p:spPr>
          <a:xfrm>
            <a:off x="5396719" y="362342"/>
            <a:ext cx="6229223" cy="1446550"/>
          </a:xfrm>
          <a:prstGeom prst="rect">
            <a:avLst/>
          </a:prstGeom>
          <a:noFill/>
        </p:spPr>
        <p:txBody>
          <a:bodyPr wrap="square" rtlCol="0">
            <a:spAutoFit/>
          </a:bodyPr>
          <a:lstStyle/>
          <a:p>
            <a:r>
              <a:rPr lang="de-DE" sz="4400" dirty="0"/>
              <a:t>In der grünen Säule geht es um Lernengagement</a:t>
            </a:r>
          </a:p>
        </p:txBody>
      </p:sp>
      <p:sp>
        <p:nvSpPr>
          <p:cNvPr id="18" name="Textfeld 17">
            <a:extLst>
              <a:ext uri="{FF2B5EF4-FFF2-40B4-BE49-F238E27FC236}">
                <a16:creationId xmlns:a16="http://schemas.microsoft.com/office/drawing/2014/main" id="{A960EC3D-934F-FD97-3468-5CD60752DA47}"/>
              </a:ext>
            </a:extLst>
          </p:cNvPr>
          <p:cNvSpPr txBox="1"/>
          <p:nvPr/>
        </p:nvSpPr>
        <p:spPr>
          <a:xfrm>
            <a:off x="5396719" y="2313181"/>
            <a:ext cx="6041571" cy="3785652"/>
          </a:xfrm>
          <a:prstGeom prst="rect">
            <a:avLst/>
          </a:prstGeom>
          <a:noFill/>
        </p:spPr>
        <p:txBody>
          <a:bodyPr wrap="square" rtlCol="0">
            <a:spAutoFit/>
          </a:bodyPr>
          <a:lstStyle/>
          <a:p>
            <a:pPr marL="285750" indent="-285750">
              <a:buFont typeface="Arial" panose="020B0604020202020204" pitchFamily="34" charset="0"/>
              <a:buChar char="•"/>
            </a:pPr>
            <a:r>
              <a:rPr lang="de-DE" sz="2400" dirty="0" err="1"/>
              <a:t>Jede:r</a:t>
            </a:r>
            <a:r>
              <a:rPr lang="de-DE" sz="2400" dirty="0"/>
              <a:t> </a:t>
            </a:r>
            <a:r>
              <a:rPr lang="de-DE" sz="2400" dirty="0" err="1"/>
              <a:t>Schüler:in</a:t>
            </a:r>
            <a:r>
              <a:rPr lang="de-DE" sz="2400" dirty="0"/>
              <a:t> lernt unterschiedlich, weshalb auch die Medienauswahl/-gestaltung für heterogene Lerngruppen angepasst werden muss.</a:t>
            </a:r>
          </a:p>
          <a:p>
            <a:endParaRPr lang="de-DE" sz="2400" dirty="0"/>
          </a:p>
          <a:p>
            <a:pPr marL="285750" indent="-285750">
              <a:buFont typeface="Arial" panose="020B0604020202020204" pitchFamily="34" charset="0"/>
              <a:buChar char="•"/>
            </a:pPr>
            <a:r>
              <a:rPr lang="de-DE" sz="2400" dirty="0"/>
              <a:t>Auch die Gruppenzusammensetzungen können einen Einfluss auf den Lernerfolg der </a:t>
            </a:r>
            <a:r>
              <a:rPr lang="de-DE" sz="2400" dirty="0" err="1"/>
              <a:t>Schüler:innen</a:t>
            </a:r>
            <a:r>
              <a:rPr lang="de-DE" sz="2400" dirty="0"/>
              <a:t> haben.</a:t>
            </a:r>
          </a:p>
          <a:p>
            <a:endParaRPr lang="de-DE" sz="2400" dirty="0"/>
          </a:p>
          <a:p>
            <a:endParaRPr lang="de-DE" sz="2400" dirty="0"/>
          </a:p>
        </p:txBody>
      </p:sp>
      <p:sp>
        <p:nvSpPr>
          <p:cNvPr id="20" name="Textfeld 19">
            <a:extLst>
              <a:ext uri="{FF2B5EF4-FFF2-40B4-BE49-F238E27FC236}">
                <a16:creationId xmlns:a16="http://schemas.microsoft.com/office/drawing/2014/main" id="{B234BD42-5784-B3BB-79B9-0938B1590EC8}"/>
              </a:ext>
            </a:extLst>
          </p:cNvPr>
          <p:cNvSpPr txBox="1"/>
          <p:nvPr/>
        </p:nvSpPr>
        <p:spPr>
          <a:xfrm>
            <a:off x="885825" y="6603122"/>
            <a:ext cx="10965542" cy="258917"/>
          </a:xfrm>
          <a:prstGeom prst="rect">
            <a:avLst/>
          </a:prstGeom>
          <a:noFill/>
        </p:spPr>
        <p:txBody>
          <a:bodyPr wrap="square">
            <a:spAutoFit/>
          </a:bodyPr>
          <a:lstStyle/>
          <a:p>
            <a:pPr lvl="0" algn="just" fontAlgn="base">
              <a:lnSpc>
                <a:spcPct val="115000"/>
              </a:lnSpc>
            </a:pPr>
            <a:r>
              <a:rPr lang="de-DE" sz="1000" dirty="0">
                <a:effectLst/>
                <a:latin typeface="Calibri" panose="020F0502020204030204" pitchFamily="34" charset="0"/>
                <a:ea typeface="Times New Roman" panose="02020603050405020304" pitchFamily="18" charset="0"/>
                <a:cs typeface="Calibri" panose="020F0502020204030204" pitchFamily="34" charset="0"/>
              </a:rPr>
              <a:t>Abb.</a:t>
            </a:r>
            <a:r>
              <a:rPr lang="de-DE" sz="1000" dirty="0">
                <a:latin typeface="Calibri" panose="020F0502020204030204" pitchFamily="34" charset="0"/>
                <a:ea typeface="Times New Roman" panose="02020603050405020304" pitchFamily="18" charset="0"/>
                <a:cs typeface="Calibri" panose="020F0502020204030204" pitchFamily="34" charset="0"/>
              </a:rPr>
              <a:t> aus: </a:t>
            </a:r>
            <a:r>
              <a:rPr lang="de-DE" sz="1000" dirty="0">
                <a:effectLst/>
                <a:latin typeface="Calibri" panose="020F0502020204030204" pitchFamily="34" charset="0"/>
                <a:ea typeface="Times New Roman" panose="02020603050405020304" pitchFamily="18" charset="0"/>
                <a:cs typeface="Calibri" panose="020F0502020204030204" pitchFamily="34" charset="0"/>
              </a:rPr>
              <a:t>Schlüter, Melle, Wember (2016): Unterrichtsgestaltung in Klassen des Gemeinsamen Lernens. Universal Design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for</a:t>
            </a:r>
            <a:r>
              <a:rPr lang="de-DE" sz="1000" dirty="0">
                <a:effectLst/>
                <a:latin typeface="Calibri" panose="020F0502020204030204" pitchFamily="34" charset="0"/>
                <a:ea typeface="Times New Roman" panose="02020603050405020304" pitchFamily="18" charset="0"/>
                <a:cs typeface="Calibri" panose="020F0502020204030204" pitchFamily="34" charset="0"/>
              </a:rPr>
              <a:t>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learning</a:t>
            </a:r>
            <a:r>
              <a:rPr lang="de-DE" sz="1000" dirty="0">
                <a:effectLst/>
                <a:latin typeface="Calibri" panose="020F0502020204030204" pitchFamily="34" charset="0"/>
                <a:ea typeface="Times New Roman" panose="02020603050405020304" pitchFamily="18" charset="0"/>
                <a:cs typeface="Calibri" panose="020F0502020204030204" pitchFamily="34" charset="0"/>
              </a:rPr>
              <a:t>. In: Sonderpädagogische Förderung heute 3, 270 – 285.</a:t>
            </a:r>
          </a:p>
        </p:txBody>
      </p:sp>
      <p:pic>
        <p:nvPicPr>
          <p:cNvPr id="22" name="Audio Recording 28.02.2023, 10:42:49">
            <a:hlinkClick r:id="" action="ppaction://media"/>
            <a:extLst>
              <a:ext uri="{FF2B5EF4-FFF2-40B4-BE49-F238E27FC236}">
                <a16:creationId xmlns:a16="http://schemas.microsoft.com/office/drawing/2014/main" id="{45EE1EDB-ED3D-5F2C-1AF4-58164C73F7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19542" y="996092"/>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Grafik 1" descr="Glühlampe Silhouette">
            <a:extLst>
              <a:ext uri="{FF2B5EF4-FFF2-40B4-BE49-F238E27FC236}">
                <a16:creationId xmlns:a16="http://schemas.microsoft.com/office/drawing/2014/main" id="{5F35E5C1-5C06-9F8A-DADE-7E0FEBE8110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95071" y="6200775"/>
            <a:ext cx="572898" cy="572898"/>
          </a:xfrm>
          <a:prstGeom prst="rect">
            <a:avLst/>
          </a:prstGeom>
        </p:spPr>
      </p:pic>
    </p:spTree>
    <p:extLst>
      <p:ext uri="{BB962C8B-B14F-4D97-AF65-F5344CB8AC3E}">
        <p14:creationId xmlns:p14="http://schemas.microsoft.com/office/powerpoint/2010/main" val="71506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848"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ED08A1D-4632-47AB-8832-C17BA0086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0075437B-93A1-4A73-812B-C5030CC2FF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4" name="Freeform 6">
              <a:extLst>
                <a:ext uri="{FF2B5EF4-FFF2-40B4-BE49-F238E27FC236}">
                  <a16:creationId xmlns:a16="http://schemas.microsoft.com/office/drawing/2014/main" id="{BB8505BE-2298-4E13-A7FB-2D05006D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5" name="Freeform 6">
              <a:extLst>
                <a:ext uri="{FF2B5EF4-FFF2-40B4-BE49-F238E27FC236}">
                  <a16:creationId xmlns:a16="http://schemas.microsoft.com/office/drawing/2014/main" id="{6751C2C2-B295-4CDA-9112-A35D684D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pic>
        <p:nvPicPr>
          <p:cNvPr id="2" name="Grafik 1">
            <a:extLst>
              <a:ext uri="{FF2B5EF4-FFF2-40B4-BE49-F238E27FC236}">
                <a16:creationId xmlns:a16="http://schemas.microsoft.com/office/drawing/2014/main" id="{63804E1E-4EE7-AACD-BBA8-ED6E3201485F}"/>
              </a:ext>
            </a:extLst>
          </p:cNvPr>
          <p:cNvPicPr>
            <a:picLocks noChangeAspect="1"/>
          </p:cNvPicPr>
          <p:nvPr/>
        </p:nvPicPr>
        <p:blipFill>
          <a:blip r:embed="rId4"/>
          <a:stretch>
            <a:fillRect/>
          </a:stretch>
        </p:blipFill>
        <p:spPr>
          <a:xfrm>
            <a:off x="1083089" y="306977"/>
            <a:ext cx="4397980" cy="6244046"/>
          </a:xfrm>
          <a:prstGeom prst="rect">
            <a:avLst/>
          </a:prstGeom>
        </p:spPr>
      </p:pic>
      <p:sp>
        <p:nvSpPr>
          <p:cNvPr id="4" name="Textfeld 3">
            <a:extLst>
              <a:ext uri="{FF2B5EF4-FFF2-40B4-BE49-F238E27FC236}">
                <a16:creationId xmlns:a16="http://schemas.microsoft.com/office/drawing/2014/main" id="{B40FBFD4-1F17-DD39-0600-52E51F3E083D}"/>
              </a:ext>
            </a:extLst>
          </p:cNvPr>
          <p:cNvSpPr txBox="1"/>
          <p:nvPr/>
        </p:nvSpPr>
        <p:spPr>
          <a:xfrm>
            <a:off x="6096000" y="269362"/>
            <a:ext cx="5012911" cy="769441"/>
          </a:xfrm>
          <a:prstGeom prst="rect">
            <a:avLst/>
          </a:prstGeom>
          <a:noFill/>
        </p:spPr>
        <p:txBody>
          <a:bodyPr wrap="none" rtlCol="0">
            <a:spAutoFit/>
          </a:bodyPr>
          <a:lstStyle/>
          <a:p>
            <a:r>
              <a:rPr lang="de-DE" sz="4400" dirty="0"/>
              <a:t>Das UDL und Medien</a:t>
            </a:r>
          </a:p>
        </p:txBody>
      </p:sp>
      <p:sp>
        <p:nvSpPr>
          <p:cNvPr id="9" name="Textfeld 8">
            <a:extLst>
              <a:ext uri="{FF2B5EF4-FFF2-40B4-BE49-F238E27FC236}">
                <a16:creationId xmlns:a16="http://schemas.microsoft.com/office/drawing/2014/main" id="{6BD00D78-3572-3C2E-81E0-7F7D88A5ABCB}"/>
              </a:ext>
            </a:extLst>
          </p:cNvPr>
          <p:cNvSpPr txBox="1"/>
          <p:nvPr/>
        </p:nvSpPr>
        <p:spPr>
          <a:xfrm>
            <a:off x="6096000" y="1917765"/>
            <a:ext cx="5562600" cy="4062651"/>
          </a:xfrm>
          <a:prstGeom prst="rect">
            <a:avLst/>
          </a:prstGeom>
          <a:noFill/>
        </p:spPr>
        <p:txBody>
          <a:bodyPr wrap="square" rtlCol="0">
            <a:spAutoFit/>
          </a:bodyPr>
          <a:lstStyle/>
          <a:p>
            <a:pPr marL="285750" indent="-285750">
              <a:buFont typeface="Arial" panose="020B0604020202020204" pitchFamily="34" charset="0"/>
              <a:buChar char="•"/>
            </a:pPr>
            <a:r>
              <a:rPr lang="de-DE" sz="2400" dirty="0"/>
              <a:t>Schulz und Böttinger haben das UDL bereits auf den Umgang mit Medien bezogen und führen in ihrer Version des UDL präzise Beispiele für den Umgang mit dem UDL sowie Medien an.</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dirty="0"/>
              <a:t>Auf den nächsten Folien wird der Ansatz des UDL hinsichtlich dieser Gedanken beleuchtet.</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endParaRPr lang="de-DE" dirty="0"/>
          </a:p>
        </p:txBody>
      </p:sp>
      <p:sp>
        <p:nvSpPr>
          <p:cNvPr id="19" name="Textfeld 18">
            <a:extLst>
              <a:ext uri="{FF2B5EF4-FFF2-40B4-BE49-F238E27FC236}">
                <a16:creationId xmlns:a16="http://schemas.microsoft.com/office/drawing/2014/main" id="{285EA949-BDA0-7CDF-A72B-F8AFD8E2E0EB}"/>
              </a:ext>
            </a:extLst>
          </p:cNvPr>
          <p:cNvSpPr txBox="1"/>
          <p:nvPr/>
        </p:nvSpPr>
        <p:spPr>
          <a:xfrm>
            <a:off x="695590" y="6588638"/>
            <a:ext cx="11686645" cy="246221"/>
          </a:xfrm>
          <a:prstGeom prst="rect">
            <a:avLst/>
          </a:prstGeom>
          <a:noFill/>
        </p:spPr>
        <p:txBody>
          <a:bodyPr wrap="square">
            <a:spAutoFit/>
          </a:bodyPr>
          <a:lstStyle/>
          <a:p>
            <a:r>
              <a:rPr lang="de-DE" sz="1000" b="0" i="0" u="none" strike="noStrike" dirty="0">
                <a:effectLst/>
                <a:latin typeface="Calibri" panose="020F0502020204030204" pitchFamily="34" charset="0"/>
                <a:cs typeface="Calibri" panose="020F0502020204030204" pitchFamily="34" charset="0"/>
              </a:rPr>
              <a:t>Böttinger, T. &amp; Schulz, L. (2021): </a:t>
            </a:r>
            <a:r>
              <a:rPr lang="de-DE" sz="1000" b="0" i="1" u="none" strike="noStrike" dirty="0">
                <a:effectLst/>
                <a:latin typeface="Calibri" panose="020F0502020204030204" pitchFamily="34" charset="0"/>
                <a:cs typeface="Calibri" panose="020F0502020204030204" pitchFamily="34" charset="0"/>
              </a:rPr>
              <a:t>Das Universal Design </a:t>
            </a:r>
            <a:r>
              <a:rPr lang="de-DE" sz="1000" b="0" i="1" u="none" strike="noStrike" dirty="0" err="1">
                <a:effectLst/>
                <a:latin typeface="Calibri" panose="020F0502020204030204" pitchFamily="34" charset="0"/>
                <a:cs typeface="Calibri" panose="020F0502020204030204" pitchFamily="34" charset="0"/>
              </a:rPr>
              <a:t>for</a:t>
            </a:r>
            <a:r>
              <a:rPr lang="de-DE" sz="1000" b="0" i="1" u="none" strike="noStrike" dirty="0">
                <a:effectLst/>
                <a:latin typeface="Calibri" panose="020F0502020204030204" pitchFamily="34" charset="0"/>
                <a:cs typeface="Calibri" panose="020F0502020204030204" pitchFamily="34" charset="0"/>
              </a:rPr>
              <a:t> Learning </a:t>
            </a:r>
            <a:r>
              <a:rPr lang="de-DE" sz="1000" b="0" i="1" u="none" strike="noStrike" dirty="0" err="1">
                <a:effectLst/>
                <a:latin typeface="Calibri" panose="020F0502020204030204" pitchFamily="34" charset="0"/>
                <a:cs typeface="Calibri" panose="020F0502020204030204" pitchFamily="34" charset="0"/>
              </a:rPr>
              <a:t>diklusiv</a:t>
            </a:r>
            <a:r>
              <a:rPr lang="de-DE" sz="1000" b="0" i="1" u="none" strike="noStrike" dirty="0">
                <a:effectLst/>
                <a:latin typeface="Calibri" panose="020F0502020204030204" pitchFamily="34" charset="0"/>
                <a:cs typeface="Calibri" panose="020F0502020204030204" pitchFamily="34" charset="0"/>
              </a:rPr>
              <a:t> als Rahmenmodell im digital-inklusiven Unterricht</a:t>
            </a:r>
            <a:r>
              <a:rPr lang="de-DE" sz="1000" b="0" i="0" u="none" strike="noStrike" dirty="0">
                <a:effectLst/>
                <a:latin typeface="Calibri" panose="020F0502020204030204" pitchFamily="34" charset="0"/>
                <a:cs typeface="Calibri" panose="020F0502020204030204" pitchFamily="34" charset="0"/>
              </a:rPr>
              <a:t>. Online verfügbar unter </a:t>
            </a:r>
            <a:r>
              <a:rPr lang="de-DE" sz="1000" b="0" i="0" u="sng" strike="noStrike" dirty="0">
                <a:solidFill>
                  <a:srgbClr val="0070C0"/>
                </a:solidFill>
                <a:effectLst/>
                <a:latin typeface="Calibri" panose="020F0502020204030204" pitchFamily="34" charset="0"/>
                <a:cs typeface="Calibri" panose="020F0502020204030204" pitchFamily="34" charset="0"/>
              </a:rPr>
              <a:t>http://</a:t>
            </a:r>
            <a:r>
              <a:rPr lang="de-DE" sz="1000" b="0" i="0" u="sng" strike="noStrike" dirty="0" err="1">
                <a:solidFill>
                  <a:srgbClr val="0070C0"/>
                </a:solidFill>
                <a:effectLst/>
                <a:latin typeface="Calibri" panose="020F0502020204030204" pitchFamily="34" charset="0"/>
                <a:cs typeface="Calibri" panose="020F0502020204030204" pitchFamily="34" charset="0"/>
              </a:rPr>
              <a:t>diklusion.com</a:t>
            </a:r>
            <a:r>
              <a:rPr lang="de-DE" sz="1000" b="0" i="0" u="sng" strike="noStrike" dirty="0">
                <a:solidFill>
                  <a:srgbClr val="0070C0"/>
                </a:solidFill>
                <a:effectLst/>
                <a:latin typeface="Calibri" panose="020F0502020204030204" pitchFamily="34" charset="0"/>
                <a:cs typeface="Calibri" panose="020F0502020204030204" pitchFamily="34" charset="0"/>
              </a:rPr>
              <a:t>/</a:t>
            </a:r>
            <a:r>
              <a:rPr lang="de-DE" sz="1000" b="0" i="0" u="sng" strike="noStrike" dirty="0" err="1">
                <a:solidFill>
                  <a:srgbClr val="0070C0"/>
                </a:solidFill>
                <a:effectLst/>
                <a:latin typeface="Calibri" panose="020F0502020204030204" pitchFamily="34" charset="0"/>
                <a:cs typeface="Calibri" panose="020F0502020204030204" pitchFamily="34" charset="0"/>
              </a:rPr>
              <a:t>diklusion</a:t>
            </a:r>
            <a:r>
              <a:rPr lang="de-DE" sz="1000" b="0" i="0" u="sng" strike="noStrike" dirty="0">
                <a:solidFill>
                  <a:srgbClr val="0070C0"/>
                </a:solidFill>
                <a:effectLst/>
                <a:latin typeface="Calibri" panose="020F0502020204030204" pitchFamily="34" charset="0"/>
                <a:cs typeface="Calibri" panose="020F0502020204030204" pitchFamily="34" charset="0"/>
              </a:rPr>
              <a:t>-in-der-schule/</a:t>
            </a:r>
            <a:r>
              <a:rPr lang="de-DE" sz="1000" b="0" i="0" u="sng" strike="noStrike" dirty="0" err="1">
                <a:solidFill>
                  <a:srgbClr val="0070C0"/>
                </a:solidFill>
                <a:effectLst/>
                <a:latin typeface="Calibri" panose="020F0502020204030204" pitchFamily="34" charset="0"/>
                <a:cs typeface="Calibri" panose="020F0502020204030204" pitchFamily="34" charset="0"/>
              </a:rPr>
              <a:t>udl-diklusiv</a:t>
            </a:r>
            <a:r>
              <a:rPr lang="de-DE" sz="1000" b="0" i="0" u="sng" strike="noStrike" dirty="0">
                <a:solidFill>
                  <a:srgbClr val="0070C0"/>
                </a:solidFill>
                <a:effectLst/>
                <a:latin typeface="Calibri" panose="020F0502020204030204" pitchFamily="34" charset="0"/>
                <a:cs typeface="Calibri" panose="020F0502020204030204" pitchFamily="34" charset="0"/>
              </a:rPr>
              <a:t>/</a:t>
            </a:r>
            <a:r>
              <a:rPr lang="de-DE" sz="1000" b="0" i="0" u="none" strike="noStrike" dirty="0">
                <a:solidFill>
                  <a:srgbClr val="333333"/>
                </a:solidFill>
                <a:effectLst/>
                <a:latin typeface="Calibri" panose="020F0502020204030204" pitchFamily="34" charset="0"/>
                <a:cs typeface="Calibri" panose="020F0502020204030204" pitchFamily="34" charset="0"/>
              </a:rPr>
              <a:t> </a:t>
            </a:r>
            <a:r>
              <a:rPr lang="de-DE" sz="1000" b="0" i="0" u="none" strike="noStrike" dirty="0">
                <a:effectLst/>
                <a:latin typeface="Calibri" panose="020F0502020204030204" pitchFamily="34" charset="0"/>
                <a:cs typeface="Calibri" panose="020F0502020204030204" pitchFamily="34" charset="0"/>
              </a:rPr>
              <a:t>(27.02.2023)</a:t>
            </a:r>
          </a:p>
        </p:txBody>
      </p:sp>
      <p:pic>
        <p:nvPicPr>
          <p:cNvPr id="21" name="Audio Recording 28.02.2023, 10:36:26">
            <a:hlinkClick r:id="" action="ppaction://media"/>
            <a:extLst>
              <a:ext uri="{FF2B5EF4-FFF2-40B4-BE49-F238E27FC236}">
                <a16:creationId xmlns:a16="http://schemas.microsoft.com/office/drawing/2014/main" id="{2F8EBEB3-348C-B2FF-49A1-971A6BE3FD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44055" y="247682"/>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Grafik 2" descr="Glühlampe Silhouette">
            <a:extLst>
              <a:ext uri="{FF2B5EF4-FFF2-40B4-BE49-F238E27FC236}">
                <a16:creationId xmlns:a16="http://schemas.microsoft.com/office/drawing/2014/main" id="{20AABDA4-A678-F31F-1FF1-A15C01E133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5232" y="6375559"/>
            <a:ext cx="500062" cy="500062"/>
          </a:xfrm>
          <a:prstGeom prst="rect">
            <a:avLst/>
          </a:prstGeom>
        </p:spPr>
      </p:pic>
    </p:spTree>
    <p:extLst>
      <p:ext uri="{BB962C8B-B14F-4D97-AF65-F5344CB8AC3E}">
        <p14:creationId xmlns:p14="http://schemas.microsoft.com/office/powerpoint/2010/main" val="291039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76"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1"/>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ED08A1D-4632-47AB-8832-C17BA0086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0075437B-93A1-4A73-812B-C5030CC2FF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4" name="Freeform 6">
              <a:extLst>
                <a:ext uri="{FF2B5EF4-FFF2-40B4-BE49-F238E27FC236}">
                  <a16:creationId xmlns:a16="http://schemas.microsoft.com/office/drawing/2014/main" id="{BB8505BE-2298-4E13-A7FB-2D05006D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5" name="Freeform 6">
              <a:extLst>
                <a:ext uri="{FF2B5EF4-FFF2-40B4-BE49-F238E27FC236}">
                  <a16:creationId xmlns:a16="http://schemas.microsoft.com/office/drawing/2014/main" id="{6751C2C2-B295-4CDA-9112-A35D684D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pic>
        <p:nvPicPr>
          <p:cNvPr id="2" name="Grafik 1">
            <a:extLst>
              <a:ext uri="{FF2B5EF4-FFF2-40B4-BE49-F238E27FC236}">
                <a16:creationId xmlns:a16="http://schemas.microsoft.com/office/drawing/2014/main" id="{63804E1E-4EE7-AACD-BBA8-ED6E3201485F}"/>
              </a:ext>
            </a:extLst>
          </p:cNvPr>
          <p:cNvPicPr>
            <a:picLocks noChangeAspect="1"/>
          </p:cNvPicPr>
          <p:nvPr/>
        </p:nvPicPr>
        <p:blipFill rotWithShape="1">
          <a:blip r:embed="rId4"/>
          <a:srcRect b="65429"/>
          <a:stretch/>
        </p:blipFill>
        <p:spPr>
          <a:xfrm>
            <a:off x="1266068" y="3613223"/>
            <a:ext cx="4397980" cy="2158637"/>
          </a:xfrm>
          <a:prstGeom prst="rect">
            <a:avLst/>
          </a:prstGeom>
          <a:noFill/>
          <a:ln>
            <a:solidFill>
              <a:schemeClr val="tx1"/>
            </a:solidFill>
          </a:ln>
        </p:spPr>
      </p:pic>
      <p:sp>
        <p:nvSpPr>
          <p:cNvPr id="4" name="Textfeld 3">
            <a:extLst>
              <a:ext uri="{FF2B5EF4-FFF2-40B4-BE49-F238E27FC236}">
                <a16:creationId xmlns:a16="http://schemas.microsoft.com/office/drawing/2014/main" id="{B40FBFD4-1F17-DD39-0600-52E51F3E083D}"/>
              </a:ext>
            </a:extLst>
          </p:cNvPr>
          <p:cNvSpPr txBox="1"/>
          <p:nvPr/>
        </p:nvSpPr>
        <p:spPr>
          <a:xfrm>
            <a:off x="3465058" y="331941"/>
            <a:ext cx="5012911" cy="769441"/>
          </a:xfrm>
          <a:prstGeom prst="rect">
            <a:avLst/>
          </a:prstGeom>
          <a:noFill/>
        </p:spPr>
        <p:txBody>
          <a:bodyPr wrap="none" rtlCol="0">
            <a:spAutoFit/>
          </a:bodyPr>
          <a:lstStyle/>
          <a:p>
            <a:r>
              <a:rPr lang="de-DE" sz="4400" dirty="0"/>
              <a:t>Das UDL und Medien</a:t>
            </a:r>
          </a:p>
        </p:txBody>
      </p:sp>
      <p:sp>
        <p:nvSpPr>
          <p:cNvPr id="9" name="Textfeld 8">
            <a:extLst>
              <a:ext uri="{FF2B5EF4-FFF2-40B4-BE49-F238E27FC236}">
                <a16:creationId xmlns:a16="http://schemas.microsoft.com/office/drawing/2014/main" id="{6BD00D78-3572-3C2E-81E0-7F7D88A5ABCB}"/>
              </a:ext>
            </a:extLst>
          </p:cNvPr>
          <p:cNvSpPr txBox="1"/>
          <p:nvPr/>
        </p:nvSpPr>
        <p:spPr>
          <a:xfrm>
            <a:off x="5921903" y="1746284"/>
            <a:ext cx="6012242" cy="3785652"/>
          </a:xfrm>
          <a:prstGeom prst="rect">
            <a:avLst/>
          </a:prstGeom>
          <a:noFill/>
        </p:spPr>
        <p:txBody>
          <a:bodyPr wrap="square" rtlCol="0">
            <a:spAutoFit/>
          </a:bodyPr>
          <a:lstStyle/>
          <a:p>
            <a:pPr marL="285750" indent="-285750">
              <a:buFont typeface="Arial" panose="020B0604020202020204" pitchFamily="34" charset="0"/>
              <a:buChar char="•"/>
            </a:pPr>
            <a:r>
              <a:rPr lang="de-DE" sz="2400" dirty="0"/>
              <a:t>Nur Informationen, die beachtet werden, können aufgenommen, verarbeitet und abgespeichert werden.</a:t>
            </a:r>
          </a:p>
          <a:p>
            <a:pPr marL="285750" indent="-285750">
              <a:buFont typeface="Arial" panose="020B0604020202020204" pitchFamily="34" charset="0"/>
              <a:buChar char="•"/>
            </a:pPr>
            <a:r>
              <a:rPr lang="de-DE" sz="2400" dirty="0"/>
              <a:t>Es sollten unterschiedliche Wege angeboten werden, um ein Lernziel zu erreichen.</a:t>
            </a:r>
          </a:p>
          <a:p>
            <a:pPr marL="285750" indent="-285750">
              <a:buFont typeface="Arial" panose="020B0604020202020204" pitchFamily="34" charset="0"/>
              <a:buChar char="•"/>
            </a:pPr>
            <a:r>
              <a:rPr lang="de-DE" sz="2400" dirty="0"/>
              <a:t>Durch Variationen von Inhalten können Lebensweltbezüge für möglichst viele </a:t>
            </a:r>
            <a:r>
              <a:rPr lang="de-DE" sz="2400" dirty="0" err="1"/>
              <a:t>Schüler:innen</a:t>
            </a:r>
            <a:r>
              <a:rPr lang="de-DE" sz="2400" dirty="0"/>
              <a:t> hergestellt werden.</a:t>
            </a:r>
          </a:p>
          <a:p>
            <a:pPr marL="285750" indent="-285750">
              <a:buFont typeface="Arial" panose="020B0604020202020204" pitchFamily="34" charset="0"/>
              <a:buChar char="•"/>
            </a:pPr>
            <a:r>
              <a:rPr lang="de-DE" sz="2400" dirty="0"/>
              <a:t>Es sollte stets ein sicheres Umfeld für die </a:t>
            </a:r>
            <a:r>
              <a:rPr lang="de-DE" sz="2400" dirty="0" err="1"/>
              <a:t>Schüler:innen</a:t>
            </a:r>
            <a:r>
              <a:rPr lang="de-DE" sz="2400" dirty="0"/>
              <a:t> geschaffen werden.</a:t>
            </a:r>
          </a:p>
        </p:txBody>
      </p:sp>
      <p:pic>
        <p:nvPicPr>
          <p:cNvPr id="3" name="Grafik 2" descr="Ein Bild, das Text enthält.&#10;&#10;Automatisch generierte Beschreibung">
            <a:extLst>
              <a:ext uri="{FF2B5EF4-FFF2-40B4-BE49-F238E27FC236}">
                <a16:creationId xmlns:a16="http://schemas.microsoft.com/office/drawing/2014/main" id="{EDD8E71D-BE67-1D4A-7EF4-47904EF2C46C}"/>
              </a:ext>
            </a:extLst>
          </p:cNvPr>
          <p:cNvPicPr>
            <a:picLocks noChangeAspect="1"/>
          </p:cNvPicPr>
          <p:nvPr/>
        </p:nvPicPr>
        <p:blipFill rotWithShape="1">
          <a:blip r:embed="rId5"/>
          <a:srcRect t="23741" b="57184"/>
          <a:stretch/>
        </p:blipFill>
        <p:spPr>
          <a:xfrm>
            <a:off x="1236276" y="1630134"/>
            <a:ext cx="4457564" cy="1793898"/>
          </a:xfrm>
          <a:prstGeom prst="rect">
            <a:avLst/>
          </a:prstGeom>
          <a:ln>
            <a:solidFill>
              <a:schemeClr val="tx1"/>
            </a:solidFill>
          </a:ln>
        </p:spPr>
      </p:pic>
      <p:sp>
        <p:nvSpPr>
          <p:cNvPr id="5" name="Textfeld 4">
            <a:extLst>
              <a:ext uri="{FF2B5EF4-FFF2-40B4-BE49-F238E27FC236}">
                <a16:creationId xmlns:a16="http://schemas.microsoft.com/office/drawing/2014/main" id="{BF269351-DAC9-DDE8-739B-61438A100D94}"/>
              </a:ext>
            </a:extLst>
          </p:cNvPr>
          <p:cNvSpPr txBox="1"/>
          <p:nvPr/>
        </p:nvSpPr>
        <p:spPr>
          <a:xfrm>
            <a:off x="635215" y="6245140"/>
            <a:ext cx="11838518" cy="612860"/>
          </a:xfrm>
          <a:prstGeom prst="rect">
            <a:avLst/>
          </a:prstGeom>
          <a:noFill/>
        </p:spPr>
        <p:txBody>
          <a:bodyPr wrap="square">
            <a:spAutoFit/>
          </a:bodyPr>
          <a:lstStyle/>
          <a:p>
            <a:pPr algn="just" fontAlgn="base">
              <a:lnSpc>
                <a:spcPct val="115000"/>
              </a:lnSpc>
            </a:pPr>
            <a:r>
              <a:rPr lang="de-DE" sz="1000" dirty="0">
                <a:latin typeface="Calibri" panose="020F0502020204030204" pitchFamily="34" charset="0"/>
                <a:ea typeface="Calibri" panose="020F0502020204030204" pitchFamily="34" charset="0"/>
                <a:cs typeface="Times New Roman" panose="02020603050405020304" pitchFamily="18" charset="0"/>
              </a:rPr>
              <a:t>- CAST- Center </a:t>
            </a:r>
            <a:r>
              <a:rPr lang="de-DE" sz="1000" dirty="0" err="1">
                <a:latin typeface="Calibri" panose="020F0502020204030204" pitchFamily="34" charset="0"/>
                <a:ea typeface="Calibri" panose="020F0502020204030204" pitchFamily="34" charset="0"/>
                <a:cs typeface="Times New Roman" panose="02020603050405020304" pitchFamily="18" charset="0"/>
              </a:rPr>
              <a:t>for</a:t>
            </a:r>
            <a:r>
              <a:rPr lang="de-DE" sz="1000" dirty="0">
                <a:latin typeface="Calibri" panose="020F0502020204030204" pitchFamily="34" charset="0"/>
                <a:ea typeface="Calibri" panose="020F0502020204030204" pitchFamily="34" charset="0"/>
                <a:cs typeface="Times New Roman" panose="02020603050405020304" pitchFamily="18" charset="0"/>
              </a:rPr>
              <a:t> Applied Special Technology (2018).</a:t>
            </a:r>
            <a:r>
              <a:rPr lang="de-DE" sz="1000" i="1" dirty="0">
                <a:latin typeface="Calibri" panose="020F0502020204030204" pitchFamily="34" charset="0"/>
                <a:ea typeface="Calibri" panose="020F0502020204030204" pitchFamily="34" charset="0"/>
                <a:cs typeface="Times New Roman" panose="02020603050405020304" pitchFamily="18" charset="0"/>
              </a:rPr>
              <a:t>Universal Design </a:t>
            </a:r>
            <a:r>
              <a:rPr lang="de-DE" sz="1000" i="1" dirty="0" err="1">
                <a:latin typeface="Calibri" panose="020F0502020204030204" pitchFamily="34" charset="0"/>
                <a:ea typeface="Calibri" panose="020F0502020204030204" pitchFamily="34" charset="0"/>
                <a:cs typeface="Times New Roman" panose="02020603050405020304" pitchFamily="18" charset="0"/>
              </a:rPr>
              <a:t>for</a:t>
            </a:r>
            <a:r>
              <a:rPr lang="de-DE" sz="1000" i="1" dirty="0">
                <a:latin typeface="Calibri" panose="020F0502020204030204" pitchFamily="34" charset="0"/>
                <a:ea typeface="Calibri" panose="020F0502020204030204" pitchFamily="34" charset="0"/>
                <a:cs typeface="Times New Roman" panose="02020603050405020304" pitchFamily="18" charset="0"/>
              </a:rPr>
              <a:t> Learning </a:t>
            </a:r>
            <a:r>
              <a:rPr lang="de-DE" sz="1000" i="1" dirty="0" err="1">
                <a:latin typeface="Calibri" panose="020F0502020204030204" pitchFamily="34" charset="0"/>
                <a:ea typeface="Calibri" panose="020F0502020204030204" pitchFamily="34" charset="0"/>
                <a:cs typeface="Times New Roman" panose="02020603050405020304" pitchFamily="18" charset="0"/>
              </a:rPr>
              <a:t>Guidlines</a:t>
            </a:r>
            <a:r>
              <a:rPr lang="de-DE" sz="1000" dirty="0">
                <a:latin typeface="Calibri" panose="020F0502020204030204" pitchFamily="34" charset="0"/>
                <a:ea typeface="Calibri" panose="020F0502020204030204" pitchFamily="34" charset="0"/>
                <a:cs typeface="Times New Roman" panose="02020603050405020304" pitchFamily="18" charset="0"/>
              </a:rPr>
              <a:t>, Version 2.2. Online verfügbar unter </a:t>
            </a:r>
            <a:r>
              <a:rPr lang="de-DE" sz="1000" dirty="0">
                <a:latin typeface="Calibri" panose="020F0502020204030204" pitchFamily="34" charset="0"/>
                <a:ea typeface="Calibri" panose="020F0502020204030204" pitchFamily="34" charset="0"/>
                <a:cs typeface="Times New Roman" panose="02020603050405020304" pitchFamily="18" charset="0"/>
                <a:hlinkClick r:id="rId6"/>
              </a:rPr>
              <a:t>https://udlguidelines.cast.org</a:t>
            </a:r>
            <a:r>
              <a:rPr lang="de-DE" sz="1000" dirty="0">
                <a:latin typeface="Calibri" panose="020F0502020204030204" pitchFamily="34" charset="0"/>
                <a:ea typeface="Calibri" panose="020F0502020204030204" pitchFamily="34" charset="0"/>
                <a:cs typeface="Times New Roman" panose="02020603050405020304" pitchFamily="18" charset="0"/>
              </a:rPr>
              <a:t> (27.02.2023).</a:t>
            </a:r>
            <a:endParaRPr lang="de-DE" sz="1000" dirty="0">
              <a:effectLst/>
              <a:latin typeface="Calibri" panose="020F0502020204030204" pitchFamily="34" charset="0"/>
              <a:ea typeface="Calibri" panose="020F0502020204030204" pitchFamily="34" charset="0"/>
              <a:cs typeface="Times New Roman" panose="02020603050405020304" pitchFamily="18" charset="0"/>
            </a:endParaRPr>
          </a:p>
          <a:p>
            <a:pPr lvl="0" algn="just" fontAlgn="base">
              <a:lnSpc>
                <a:spcPct val="115000"/>
              </a:lnSpc>
            </a:pPr>
            <a:r>
              <a:rPr lang="de-DE" sz="1000" dirty="0">
                <a:effectLst/>
                <a:latin typeface="Calibri" panose="020F0502020204030204" pitchFamily="34" charset="0"/>
                <a:ea typeface="Times New Roman" panose="02020603050405020304" pitchFamily="18" charset="0"/>
                <a:cs typeface="Calibri" panose="020F0502020204030204" pitchFamily="34" charset="0"/>
              </a:rPr>
              <a:t>- Abb.</a:t>
            </a:r>
            <a:r>
              <a:rPr lang="de-DE" sz="1000" dirty="0">
                <a:latin typeface="Calibri" panose="020F0502020204030204" pitchFamily="34" charset="0"/>
                <a:ea typeface="Times New Roman" panose="02020603050405020304" pitchFamily="18" charset="0"/>
                <a:cs typeface="Calibri" panose="020F0502020204030204" pitchFamily="34" charset="0"/>
              </a:rPr>
              <a:t> aus: </a:t>
            </a:r>
            <a:r>
              <a:rPr lang="de-DE" sz="1000" dirty="0">
                <a:effectLst/>
                <a:latin typeface="Calibri" panose="020F0502020204030204" pitchFamily="34" charset="0"/>
                <a:ea typeface="Times New Roman" panose="02020603050405020304" pitchFamily="18" charset="0"/>
                <a:cs typeface="Calibri" panose="020F0502020204030204" pitchFamily="34" charset="0"/>
              </a:rPr>
              <a:t>Schlüter, Melle, Wember (2016): Unterrichtsgestaltung in Klassen des Gemeinsamen Lernens. Universal Design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for</a:t>
            </a:r>
            <a:r>
              <a:rPr lang="de-DE" sz="1000" dirty="0">
                <a:effectLst/>
                <a:latin typeface="Calibri" panose="020F0502020204030204" pitchFamily="34" charset="0"/>
                <a:ea typeface="Times New Roman" panose="02020603050405020304" pitchFamily="18" charset="0"/>
                <a:cs typeface="Calibri" panose="020F0502020204030204" pitchFamily="34" charset="0"/>
              </a:rPr>
              <a:t>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learning</a:t>
            </a:r>
            <a:r>
              <a:rPr lang="de-DE" sz="1000" dirty="0">
                <a:effectLst/>
                <a:latin typeface="Calibri" panose="020F0502020204030204" pitchFamily="34" charset="0"/>
                <a:ea typeface="Times New Roman" panose="02020603050405020304" pitchFamily="18" charset="0"/>
                <a:cs typeface="Calibri" panose="020F0502020204030204" pitchFamily="34" charset="0"/>
              </a:rPr>
              <a:t>. In: Sonderpädagogische Förderung heute 3, 270 – 285.</a:t>
            </a:r>
          </a:p>
          <a:p>
            <a:pPr algn="just" fontAlgn="base">
              <a:lnSpc>
                <a:spcPct val="115000"/>
              </a:lnSpc>
            </a:pPr>
            <a:r>
              <a:rPr lang="de-DE" sz="1000" dirty="0">
                <a:latin typeface="Calibri" panose="020F0502020204030204" pitchFamily="34" charset="0"/>
                <a:cs typeface="Calibri" panose="020F0502020204030204" pitchFamily="34" charset="0"/>
              </a:rPr>
              <a:t>- </a:t>
            </a:r>
            <a:r>
              <a:rPr lang="de-DE" sz="1000" b="0" i="0" u="none" strike="noStrike" dirty="0">
                <a:effectLst/>
                <a:latin typeface="Calibri" panose="020F0502020204030204" pitchFamily="34" charset="0"/>
                <a:cs typeface="Calibri" panose="020F0502020204030204" pitchFamily="34" charset="0"/>
              </a:rPr>
              <a:t>Böttinger, T. &amp; Schulz, L. (2021): </a:t>
            </a:r>
            <a:r>
              <a:rPr lang="de-DE" sz="1000" b="0" i="1" u="none" strike="noStrike" dirty="0">
                <a:effectLst/>
                <a:latin typeface="Calibri" panose="020F0502020204030204" pitchFamily="34" charset="0"/>
                <a:cs typeface="Calibri" panose="020F0502020204030204" pitchFamily="34" charset="0"/>
              </a:rPr>
              <a:t>Das Universal Design </a:t>
            </a:r>
            <a:r>
              <a:rPr lang="de-DE" sz="1000" b="0" i="1" u="none" strike="noStrike" dirty="0" err="1">
                <a:effectLst/>
                <a:latin typeface="Calibri" panose="020F0502020204030204" pitchFamily="34" charset="0"/>
                <a:cs typeface="Calibri" panose="020F0502020204030204" pitchFamily="34" charset="0"/>
              </a:rPr>
              <a:t>for</a:t>
            </a:r>
            <a:r>
              <a:rPr lang="de-DE" sz="1000" b="0" i="1" u="none" strike="noStrike" dirty="0">
                <a:effectLst/>
                <a:latin typeface="Calibri" panose="020F0502020204030204" pitchFamily="34" charset="0"/>
                <a:cs typeface="Calibri" panose="020F0502020204030204" pitchFamily="34" charset="0"/>
              </a:rPr>
              <a:t> Learning </a:t>
            </a:r>
            <a:r>
              <a:rPr lang="de-DE" sz="1000" b="0" i="1" u="none" strike="noStrike" dirty="0" err="1">
                <a:effectLst/>
                <a:latin typeface="Calibri" panose="020F0502020204030204" pitchFamily="34" charset="0"/>
                <a:cs typeface="Calibri" panose="020F0502020204030204" pitchFamily="34" charset="0"/>
              </a:rPr>
              <a:t>diklusiv</a:t>
            </a:r>
            <a:r>
              <a:rPr lang="de-DE" sz="1000" b="0" i="1" u="none" strike="noStrike" dirty="0">
                <a:effectLst/>
                <a:latin typeface="Calibri" panose="020F0502020204030204" pitchFamily="34" charset="0"/>
                <a:cs typeface="Calibri" panose="020F0502020204030204" pitchFamily="34" charset="0"/>
              </a:rPr>
              <a:t> als Rahmenmodell im digital-inklusiven Unterricht</a:t>
            </a:r>
            <a:r>
              <a:rPr lang="de-DE" sz="1000" b="0" i="0" u="none" strike="noStrike" dirty="0">
                <a:effectLst/>
                <a:latin typeface="Calibri" panose="020F0502020204030204" pitchFamily="34" charset="0"/>
                <a:cs typeface="Calibri" panose="020F0502020204030204" pitchFamily="34" charset="0"/>
              </a:rPr>
              <a:t>. Online verfügbar unter </a:t>
            </a:r>
            <a:r>
              <a:rPr lang="de-DE" sz="1000" b="0" i="0" u="sng" strike="noStrike" dirty="0">
                <a:solidFill>
                  <a:srgbClr val="0070C0"/>
                </a:solidFill>
                <a:effectLst/>
                <a:latin typeface="Calibri" panose="020F0502020204030204" pitchFamily="34" charset="0"/>
                <a:cs typeface="Calibri" panose="020F0502020204030204" pitchFamily="34" charset="0"/>
              </a:rPr>
              <a:t>http://</a:t>
            </a:r>
            <a:r>
              <a:rPr lang="de-DE" sz="1000" b="0" i="0" u="sng" strike="noStrike" dirty="0" err="1">
                <a:solidFill>
                  <a:srgbClr val="0070C0"/>
                </a:solidFill>
                <a:effectLst/>
                <a:latin typeface="Calibri" panose="020F0502020204030204" pitchFamily="34" charset="0"/>
                <a:cs typeface="Calibri" panose="020F0502020204030204" pitchFamily="34" charset="0"/>
              </a:rPr>
              <a:t>diklusion.com</a:t>
            </a:r>
            <a:r>
              <a:rPr lang="de-DE" sz="1000" b="0" i="0" u="sng" strike="noStrike" dirty="0">
                <a:solidFill>
                  <a:srgbClr val="0070C0"/>
                </a:solidFill>
                <a:effectLst/>
                <a:latin typeface="Calibri" panose="020F0502020204030204" pitchFamily="34" charset="0"/>
                <a:cs typeface="Calibri" panose="020F0502020204030204" pitchFamily="34" charset="0"/>
              </a:rPr>
              <a:t>/</a:t>
            </a:r>
            <a:r>
              <a:rPr lang="de-DE" sz="1000" b="0" i="0" u="sng" strike="noStrike" dirty="0" err="1">
                <a:solidFill>
                  <a:srgbClr val="0070C0"/>
                </a:solidFill>
                <a:effectLst/>
                <a:latin typeface="Calibri" panose="020F0502020204030204" pitchFamily="34" charset="0"/>
                <a:cs typeface="Calibri" panose="020F0502020204030204" pitchFamily="34" charset="0"/>
              </a:rPr>
              <a:t>diklusion</a:t>
            </a:r>
            <a:r>
              <a:rPr lang="de-DE" sz="1000" b="0" i="0" u="sng" strike="noStrike" dirty="0">
                <a:solidFill>
                  <a:srgbClr val="0070C0"/>
                </a:solidFill>
                <a:effectLst/>
                <a:latin typeface="Calibri" panose="020F0502020204030204" pitchFamily="34" charset="0"/>
                <a:cs typeface="Calibri" panose="020F0502020204030204" pitchFamily="34" charset="0"/>
              </a:rPr>
              <a:t>-in-der-schule/</a:t>
            </a:r>
            <a:r>
              <a:rPr lang="de-DE" sz="1000" b="0" i="0" u="sng" strike="noStrike" dirty="0" err="1">
                <a:solidFill>
                  <a:srgbClr val="0070C0"/>
                </a:solidFill>
                <a:effectLst/>
                <a:latin typeface="Calibri" panose="020F0502020204030204" pitchFamily="34" charset="0"/>
                <a:cs typeface="Calibri" panose="020F0502020204030204" pitchFamily="34" charset="0"/>
              </a:rPr>
              <a:t>udl-diklusiv</a:t>
            </a:r>
            <a:r>
              <a:rPr lang="de-DE" sz="1000" b="0" i="0" u="sng" strike="noStrike" dirty="0">
                <a:solidFill>
                  <a:srgbClr val="0070C0"/>
                </a:solidFill>
                <a:effectLst/>
                <a:latin typeface="Calibri" panose="020F0502020204030204" pitchFamily="34" charset="0"/>
                <a:cs typeface="Calibri" panose="020F0502020204030204" pitchFamily="34" charset="0"/>
              </a:rPr>
              <a:t>/</a:t>
            </a:r>
            <a:r>
              <a:rPr lang="de-DE" sz="1000" b="0" i="0" u="none" strike="noStrike" dirty="0">
                <a:solidFill>
                  <a:srgbClr val="333333"/>
                </a:solidFill>
                <a:effectLst/>
                <a:latin typeface="Calibri" panose="020F0502020204030204" pitchFamily="34" charset="0"/>
                <a:cs typeface="Calibri" panose="020F0502020204030204" pitchFamily="34" charset="0"/>
              </a:rPr>
              <a:t> </a:t>
            </a:r>
            <a:r>
              <a:rPr lang="de-DE" sz="1000" b="0" i="0" u="none" strike="noStrike" dirty="0">
                <a:effectLst/>
                <a:latin typeface="Calibri" panose="020F0502020204030204" pitchFamily="34" charset="0"/>
                <a:cs typeface="Calibri" panose="020F0502020204030204" pitchFamily="34" charset="0"/>
              </a:rPr>
              <a:t>(27.02.2023)</a:t>
            </a:r>
            <a:r>
              <a:rPr lang="de-DE" sz="1000" b="0" i="0" u="none" strike="noStrike" dirty="0">
                <a:latin typeface="Calibri" panose="020F0502020204030204" pitchFamily="34" charset="0"/>
                <a:cs typeface="Calibri" panose="020F0502020204030204" pitchFamily="34" charset="0"/>
              </a:rPr>
              <a:t>.</a:t>
            </a:r>
            <a:endParaRPr lang="de-DE" sz="1000" b="0" i="0" u="none" strike="noStrike" dirty="0">
              <a:effectLst/>
              <a:latin typeface="Calibri" panose="020F0502020204030204" pitchFamily="34" charset="0"/>
              <a:cs typeface="Calibri" panose="020F0502020204030204" pitchFamily="34" charset="0"/>
            </a:endParaRPr>
          </a:p>
        </p:txBody>
      </p:sp>
      <p:pic>
        <p:nvPicPr>
          <p:cNvPr id="6" name="Audio Recording 27.02.2023, 23:45:11">
            <a:hlinkClick r:id="" action="ppaction://media"/>
            <a:extLst>
              <a:ext uri="{FF2B5EF4-FFF2-40B4-BE49-F238E27FC236}">
                <a16:creationId xmlns:a16="http://schemas.microsoft.com/office/drawing/2014/main" id="{619BFC31-3745-5A7E-E2B0-BE12FF696E3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54267" y="183212"/>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Grafik 6" descr="Glühlampe Silhouette">
            <a:extLst>
              <a:ext uri="{FF2B5EF4-FFF2-40B4-BE49-F238E27FC236}">
                <a16:creationId xmlns:a16="http://schemas.microsoft.com/office/drawing/2014/main" id="{7C356D7E-4C96-ED55-D21A-5D38E193975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6657" y="6245140"/>
            <a:ext cx="612860" cy="612860"/>
          </a:xfrm>
          <a:prstGeom prst="rect">
            <a:avLst/>
          </a:prstGeom>
        </p:spPr>
      </p:pic>
    </p:spTree>
    <p:extLst>
      <p:ext uri="{BB962C8B-B14F-4D97-AF65-F5344CB8AC3E}">
        <p14:creationId xmlns:p14="http://schemas.microsoft.com/office/powerpoint/2010/main" val="226292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2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ED08A1D-4632-47AB-8832-C17BA0086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0075437B-93A1-4A73-812B-C5030CC2FF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4" name="Freeform 6">
              <a:extLst>
                <a:ext uri="{FF2B5EF4-FFF2-40B4-BE49-F238E27FC236}">
                  <a16:creationId xmlns:a16="http://schemas.microsoft.com/office/drawing/2014/main" id="{BB8505BE-2298-4E13-A7FB-2D05006D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5" name="Freeform 6">
              <a:extLst>
                <a:ext uri="{FF2B5EF4-FFF2-40B4-BE49-F238E27FC236}">
                  <a16:creationId xmlns:a16="http://schemas.microsoft.com/office/drawing/2014/main" id="{6751C2C2-B295-4CDA-9112-A35D684D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pic>
        <p:nvPicPr>
          <p:cNvPr id="2" name="Grafik 1">
            <a:extLst>
              <a:ext uri="{FF2B5EF4-FFF2-40B4-BE49-F238E27FC236}">
                <a16:creationId xmlns:a16="http://schemas.microsoft.com/office/drawing/2014/main" id="{63804E1E-4EE7-AACD-BBA8-ED6E3201485F}"/>
              </a:ext>
            </a:extLst>
          </p:cNvPr>
          <p:cNvPicPr>
            <a:picLocks noChangeAspect="1"/>
          </p:cNvPicPr>
          <p:nvPr/>
        </p:nvPicPr>
        <p:blipFill rotWithShape="1">
          <a:blip r:embed="rId4"/>
          <a:srcRect l="248" t="34309" r="1364" b="25419"/>
          <a:stretch/>
        </p:blipFill>
        <p:spPr>
          <a:xfrm>
            <a:off x="1327377" y="3730540"/>
            <a:ext cx="4327071" cy="2514600"/>
          </a:xfrm>
          <a:prstGeom prst="rect">
            <a:avLst/>
          </a:prstGeom>
          <a:ln>
            <a:solidFill>
              <a:schemeClr val="tx1"/>
            </a:solidFill>
          </a:ln>
        </p:spPr>
      </p:pic>
      <p:sp>
        <p:nvSpPr>
          <p:cNvPr id="4" name="Textfeld 3">
            <a:extLst>
              <a:ext uri="{FF2B5EF4-FFF2-40B4-BE49-F238E27FC236}">
                <a16:creationId xmlns:a16="http://schemas.microsoft.com/office/drawing/2014/main" id="{B40FBFD4-1F17-DD39-0600-52E51F3E083D}"/>
              </a:ext>
            </a:extLst>
          </p:cNvPr>
          <p:cNvSpPr txBox="1"/>
          <p:nvPr/>
        </p:nvSpPr>
        <p:spPr>
          <a:xfrm>
            <a:off x="3589544" y="269362"/>
            <a:ext cx="5012911" cy="769441"/>
          </a:xfrm>
          <a:prstGeom prst="rect">
            <a:avLst/>
          </a:prstGeom>
          <a:noFill/>
        </p:spPr>
        <p:txBody>
          <a:bodyPr wrap="none" rtlCol="0">
            <a:spAutoFit/>
          </a:bodyPr>
          <a:lstStyle/>
          <a:p>
            <a:r>
              <a:rPr lang="de-DE" sz="4400" dirty="0"/>
              <a:t>Das UDL und Medien</a:t>
            </a:r>
          </a:p>
        </p:txBody>
      </p:sp>
      <p:sp>
        <p:nvSpPr>
          <p:cNvPr id="9" name="Textfeld 8">
            <a:extLst>
              <a:ext uri="{FF2B5EF4-FFF2-40B4-BE49-F238E27FC236}">
                <a16:creationId xmlns:a16="http://schemas.microsoft.com/office/drawing/2014/main" id="{6BD00D78-3572-3C2E-81E0-7F7D88A5ABCB}"/>
              </a:ext>
            </a:extLst>
          </p:cNvPr>
          <p:cNvSpPr txBox="1"/>
          <p:nvPr/>
        </p:nvSpPr>
        <p:spPr>
          <a:xfrm>
            <a:off x="6022689" y="1537415"/>
            <a:ext cx="5791201" cy="4154984"/>
          </a:xfrm>
          <a:prstGeom prst="rect">
            <a:avLst/>
          </a:prstGeom>
          <a:noFill/>
        </p:spPr>
        <p:txBody>
          <a:bodyPr wrap="square" rtlCol="0">
            <a:spAutoFit/>
          </a:bodyPr>
          <a:lstStyle/>
          <a:p>
            <a:pPr marL="285750" indent="-285750">
              <a:buFont typeface="Arial" panose="020B0604020202020204" pitchFamily="34" charset="0"/>
              <a:buChar char="•"/>
            </a:pPr>
            <a:r>
              <a:rPr lang="de-DE" sz="2400" dirty="0"/>
              <a:t>Es muss Wissen über Selbstregulation und -bestimmung vermittelt werden, während die zuvor aufgebaute Motivation aufrecht erhalten wird.</a:t>
            </a:r>
          </a:p>
          <a:p>
            <a:pPr marL="285750" indent="-285750">
              <a:buFont typeface="Arial" panose="020B0604020202020204" pitchFamily="34" charset="0"/>
              <a:buChar char="•"/>
            </a:pPr>
            <a:r>
              <a:rPr lang="de-DE" sz="2400" dirty="0" err="1"/>
              <a:t>Schüler:innen</a:t>
            </a:r>
            <a:r>
              <a:rPr lang="de-DE" sz="2400" dirty="0"/>
              <a:t> sollten immer wieder an das Lernziel erinnert werden.</a:t>
            </a:r>
          </a:p>
          <a:p>
            <a:pPr marL="285750" indent="-285750">
              <a:buFont typeface="Arial" panose="020B0604020202020204" pitchFamily="34" charset="0"/>
              <a:buChar char="•"/>
            </a:pPr>
            <a:r>
              <a:rPr lang="de-DE" sz="2400" dirty="0"/>
              <a:t>Lernziele und Feedback müssen transparent gestaltet sein.</a:t>
            </a:r>
          </a:p>
          <a:p>
            <a:pPr marL="285750" indent="-285750">
              <a:buFont typeface="Arial" panose="020B0604020202020204" pitchFamily="34" charset="0"/>
              <a:buChar char="•"/>
            </a:pPr>
            <a:r>
              <a:rPr lang="de-DE" sz="2400" dirty="0"/>
              <a:t>Medien sollten stehts differenziert werden.</a:t>
            </a:r>
          </a:p>
          <a:p>
            <a:pPr marL="285750" indent="-285750">
              <a:buFont typeface="Arial" panose="020B0604020202020204" pitchFamily="34" charset="0"/>
              <a:buChar char="•"/>
            </a:pPr>
            <a:r>
              <a:rPr lang="de-DE" sz="2400" dirty="0"/>
              <a:t>Arbeitsgruppen sollten variieren.</a:t>
            </a:r>
          </a:p>
        </p:txBody>
      </p:sp>
      <p:pic>
        <p:nvPicPr>
          <p:cNvPr id="3" name="Grafik 8" descr="Ein Bild, das Text enthält.&#10;&#10;Beschreibung automatisch generiert.">
            <a:extLst>
              <a:ext uri="{FF2B5EF4-FFF2-40B4-BE49-F238E27FC236}">
                <a16:creationId xmlns:a16="http://schemas.microsoft.com/office/drawing/2014/main" id="{B4A94320-6538-E192-C2F6-F6CB7732C1F8}"/>
              </a:ext>
            </a:extLst>
          </p:cNvPr>
          <p:cNvPicPr>
            <a:picLocks noChangeAspect="1"/>
          </p:cNvPicPr>
          <p:nvPr/>
        </p:nvPicPr>
        <p:blipFill rotWithShape="1">
          <a:blip r:embed="rId5"/>
          <a:srcRect l="8566" t="42030" r="61921" b="35749"/>
          <a:stretch/>
        </p:blipFill>
        <p:spPr>
          <a:xfrm>
            <a:off x="1327377" y="1308165"/>
            <a:ext cx="4317202" cy="2300449"/>
          </a:xfrm>
          <a:prstGeom prst="rect">
            <a:avLst/>
          </a:prstGeom>
          <a:ln>
            <a:solidFill>
              <a:schemeClr val="tx1"/>
            </a:solidFill>
          </a:ln>
        </p:spPr>
      </p:pic>
      <p:sp>
        <p:nvSpPr>
          <p:cNvPr id="8" name="Textfeld 7">
            <a:extLst>
              <a:ext uri="{FF2B5EF4-FFF2-40B4-BE49-F238E27FC236}">
                <a16:creationId xmlns:a16="http://schemas.microsoft.com/office/drawing/2014/main" id="{9F6EF6D1-1541-0708-D697-30D08A3818CD}"/>
              </a:ext>
            </a:extLst>
          </p:cNvPr>
          <p:cNvSpPr txBox="1"/>
          <p:nvPr/>
        </p:nvSpPr>
        <p:spPr>
          <a:xfrm>
            <a:off x="885825" y="6306644"/>
            <a:ext cx="11838518" cy="612860"/>
          </a:xfrm>
          <a:prstGeom prst="rect">
            <a:avLst/>
          </a:prstGeom>
          <a:noFill/>
        </p:spPr>
        <p:txBody>
          <a:bodyPr wrap="square">
            <a:spAutoFit/>
          </a:bodyPr>
          <a:lstStyle/>
          <a:p>
            <a:pPr algn="just" fontAlgn="base">
              <a:lnSpc>
                <a:spcPct val="115000"/>
              </a:lnSpc>
            </a:pPr>
            <a:r>
              <a:rPr lang="de-DE" sz="1000" dirty="0">
                <a:latin typeface="Calibri" panose="020F0502020204030204" pitchFamily="34" charset="0"/>
                <a:ea typeface="Calibri" panose="020F0502020204030204" pitchFamily="34" charset="0"/>
                <a:cs typeface="Times New Roman" panose="02020603050405020304" pitchFamily="18" charset="0"/>
              </a:rPr>
              <a:t>- CAST- Center </a:t>
            </a:r>
            <a:r>
              <a:rPr lang="de-DE" sz="1000" dirty="0" err="1">
                <a:latin typeface="Calibri" panose="020F0502020204030204" pitchFamily="34" charset="0"/>
                <a:ea typeface="Calibri" panose="020F0502020204030204" pitchFamily="34" charset="0"/>
                <a:cs typeface="Times New Roman" panose="02020603050405020304" pitchFamily="18" charset="0"/>
              </a:rPr>
              <a:t>for</a:t>
            </a:r>
            <a:r>
              <a:rPr lang="de-DE" sz="1000" dirty="0">
                <a:latin typeface="Calibri" panose="020F0502020204030204" pitchFamily="34" charset="0"/>
                <a:ea typeface="Calibri" panose="020F0502020204030204" pitchFamily="34" charset="0"/>
                <a:cs typeface="Times New Roman" panose="02020603050405020304" pitchFamily="18" charset="0"/>
              </a:rPr>
              <a:t> Applied Special Technology (2018).</a:t>
            </a:r>
            <a:r>
              <a:rPr lang="de-DE" sz="1000" i="1" dirty="0">
                <a:latin typeface="Calibri" panose="020F0502020204030204" pitchFamily="34" charset="0"/>
                <a:ea typeface="Calibri" panose="020F0502020204030204" pitchFamily="34" charset="0"/>
                <a:cs typeface="Times New Roman" panose="02020603050405020304" pitchFamily="18" charset="0"/>
              </a:rPr>
              <a:t>Universal Design </a:t>
            </a:r>
            <a:r>
              <a:rPr lang="de-DE" sz="1000" i="1" dirty="0" err="1">
                <a:latin typeface="Calibri" panose="020F0502020204030204" pitchFamily="34" charset="0"/>
                <a:ea typeface="Calibri" panose="020F0502020204030204" pitchFamily="34" charset="0"/>
                <a:cs typeface="Times New Roman" panose="02020603050405020304" pitchFamily="18" charset="0"/>
              </a:rPr>
              <a:t>for</a:t>
            </a:r>
            <a:r>
              <a:rPr lang="de-DE" sz="1000" i="1" dirty="0">
                <a:latin typeface="Calibri" panose="020F0502020204030204" pitchFamily="34" charset="0"/>
                <a:ea typeface="Calibri" panose="020F0502020204030204" pitchFamily="34" charset="0"/>
                <a:cs typeface="Times New Roman" panose="02020603050405020304" pitchFamily="18" charset="0"/>
              </a:rPr>
              <a:t> Learning </a:t>
            </a:r>
            <a:r>
              <a:rPr lang="de-DE" sz="1000" i="1" dirty="0" err="1">
                <a:latin typeface="Calibri" panose="020F0502020204030204" pitchFamily="34" charset="0"/>
                <a:ea typeface="Calibri" panose="020F0502020204030204" pitchFamily="34" charset="0"/>
                <a:cs typeface="Times New Roman" panose="02020603050405020304" pitchFamily="18" charset="0"/>
              </a:rPr>
              <a:t>Guidlines</a:t>
            </a:r>
            <a:r>
              <a:rPr lang="de-DE" sz="1000" dirty="0">
                <a:latin typeface="Calibri" panose="020F0502020204030204" pitchFamily="34" charset="0"/>
                <a:ea typeface="Calibri" panose="020F0502020204030204" pitchFamily="34" charset="0"/>
                <a:cs typeface="Times New Roman" panose="02020603050405020304" pitchFamily="18" charset="0"/>
              </a:rPr>
              <a:t>, Version 2.2. Online verfügbar unter </a:t>
            </a:r>
            <a:r>
              <a:rPr lang="de-DE" sz="1000" dirty="0">
                <a:latin typeface="Calibri" panose="020F0502020204030204" pitchFamily="34" charset="0"/>
                <a:ea typeface="Calibri" panose="020F0502020204030204" pitchFamily="34" charset="0"/>
                <a:cs typeface="Times New Roman" panose="02020603050405020304" pitchFamily="18" charset="0"/>
                <a:hlinkClick r:id="rId6"/>
              </a:rPr>
              <a:t>https://udlguidelines.cast.org</a:t>
            </a:r>
            <a:r>
              <a:rPr lang="de-DE" sz="1000" dirty="0">
                <a:latin typeface="Calibri" panose="020F0502020204030204" pitchFamily="34" charset="0"/>
                <a:ea typeface="Calibri" panose="020F0502020204030204" pitchFamily="34" charset="0"/>
                <a:cs typeface="Times New Roman" panose="02020603050405020304" pitchFamily="18" charset="0"/>
              </a:rPr>
              <a:t> (27.02.2023).</a:t>
            </a:r>
            <a:endParaRPr lang="de-DE" sz="1000" dirty="0">
              <a:effectLst/>
              <a:latin typeface="Calibri" panose="020F0502020204030204" pitchFamily="34" charset="0"/>
              <a:ea typeface="Calibri" panose="020F0502020204030204" pitchFamily="34" charset="0"/>
              <a:cs typeface="Times New Roman" panose="02020603050405020304" pitchFamily="18" charset="0"/>
            </a:endParaRPr>
          </a:p>
          <a:p>
            <a:pPr lvl="0" algn="just" fontAlgn="base">
              <a:lnSpc>
                <a:spcPct val="115000"/>
              </a:lnSpc>
            </a:pPr>
            <a:r>
              <a:rPr lang="de-DE" sz="1000" dirty="0">
                <a:effectLst/>
                <a:latin typeface="Calibri" panose="020F0502020204030204" pitchFamily="34" charset="0"/>
                <a:ea typeface="Times New Roman" panose="02020603050405020304" pitchFamily="18" charset="0"/>
                <a:cs typeface="Calibri" panose="020F0502020204030204" pitchFamily="34" charset="0"/>
              </a:rPr>
              <a:t>- Abb.</a:t>
            </a:r>
            <a:r>
              <a:rPr lang="de-DE" sz="1000" dirty="0">
                <a:latin typeface="Calibri" panose="020F0502020204030204" pitchFamily="34" charset="0"/>
                <a:ea typeface="Times New Roman" panose="02020603050405020304" pitchFamily="18" charset="0"/>
                <a:cs typeface="Calibri" panose="020F0502020204030204" pitchFamily="34" charset="0"/>
              </a:rPr>
              <a:t> aus: </a:t>
            </a:r>
            <a:r>
              <a:rPr lang="de-DE" sz="1000" dirty="0">
                <a:effectLst/>
                <a:latin typeface="Calibri" panose="020F0502020204030204" pitchFamily="34" charset="0"/>
                <a:ea typeface="Times New Roman" panose="02020603050405020304" pitchFamily="18" charset="0"/>
                <a:cs typeface="Calibri" panose="020F0502020204030204" pitchFamily="34" charset="0"/>
              </a:rPr>
              <a:t>Schlüter, Melle, Wember (2016): Unterrichtsgestaltung in Klassen des Gemeinsamen Lernens. Universal Design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for</a:t>
            </a:r>
            <a:r>
              <a:rPr lang="de-DE" sz="1000" dirty="0">
                <a:effectLst/>
                <a:latin typeface="Calibri" panose="020F0502020204030204" pitchFamily="34" charset="0"/>
                <a:ea typeface="Times New Roman" panose="02020603050405020304" pitchFamily="18" charset="0"/>
                <a:cs typeface="Calibri" panose="020F0502020204030204" pitchFamily="34" charset="0"/>
              </a:rPr>
              <a:t>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learning</a:t>
            </a:r>
            <a:r>
              <a:rPr lang="de-DE" sz="1000" dirty="0">
                <a:effectLst/>
                <a:latin typeface="Calibri" panose="020F0502020204030204" pitchFamily="34" charset="0"/>
                <a:ea typeface="Times New Roman" panose="02020603050405020304" pitchFamily="18" charset="0"/>
                <a:cs typeface="Calibri" panose="020F0502020204030204" pitchFamily="34" charset="0"/>
              </a:rPr>
              <a:t>. In: Sonderpädagogische Förderung heute 3, 270 – 285.</a:t>
            </a:r>
          </a:p>
          <a:p>
            <a:pPr algn="just" fontAlgn="base">
              <a:lnSpc>
                <a:spcPct val="115000"/>
              </a:lnSpc>
            </a:pPr>
            <a:r>
              <a:rPr lang="de-DE" sz="1000" b="0" i="0" u="none" strike="noStrike" dirty="0">
                <a:effectLst/>
                <a:latin typeface="Calibri" panose="020F0502020204030204" pitchFamily="34" charset="0"/>
                <a:cs typeface="Calibri" panose="020F0502020204030204" pitchFamily="34" charset="0"/>
              </a:rPr>
              <a:t>- Böttinger, T. &amp; Schulz, L. (2021): </a:t>
            </a:r>
            <a:r>
              <a:rPr lang="de-DE" sz="1000" b="0" i="1" u="none" strike="noStrike" dirty="0">
                <a:effectLst/>
                <a:latin typeface="Calibri" panose="020F0502020204030204" pitchFamily="34" charset="0"/>
                <a:cs typeface="Calibri" panose="020F0502020204030204" pitchFamily="34" charset="0"/>
              </a:rPr>
              <a:t>Das Universal Design </a:t>
            </a:r>
            <a:r>
              <a:rPr lang="de-DE" sz="1000" b="0" i="1" u="none" strike="noStrike" dirty="0" err="1">
                <a:effectLst/>
                <a:latin typeface="Calibri" panose="020F0502020204030204" pitchFamily="34" charset="0"/>
                <a:cs typeface="Calibri" panose="020F0502020204030204" pitchFamily="34" charset="0"/>
              </a:rPr>
              <a:t>for</a:t>
            </a:r>
            <a:r>
              <a:rPr lang="de-DE" sz="1000" b="0" i="1" u="none" strike="noStrike" dirty="0">
                <a:effectLst/>
                <a:latin typeface="Calibri" panose="020F0502020204030204" pitchFamily="34" charset="0"/>
                <a:cs typeface="Calibri" panose="020F0502020204030204" pitchFamily="34" charset="0"/>
              </a:rPr>
              <a:t> Learning </a:t>
            </a:r>
            <a:r>
              <a:rPr lang="de-DE" sz="1000" b="0" i="1" u="none" strike="noStrike" dirty="0" err="1">
                <a:effectLst/>
                <a:latin typeface="Calibri" panose="020F0502020204030204" pitchFamily="34" charset="0"/>
                <a:cs typeface="Calibri" panose="020F0502020204030204" pitchFamily="34" charset="0"/>
              </a:rPr>
              <a:t>diklusiv</a:t>
            </a:r>
            <a:r>
              <a:rPr lang="de-DE" sz="1000" b="0" i="1" u="none" strike="noStrike" dirty="0">
                <a:effectLst/>
                <a:latin typeface="Calibri" panose="020F0502020204030204" pitchFamily="34" charset="0"/>
                <a:cs typeface="Calibri" panose="020F0502020204030204" pitchFamily="34" charset="0"/>
              </a:rPr>
              <a:t> als Rahmenmodell im digital-inklusiven Unterricht</a:t>
            </a:r>
            <a:r>
              <a:rPr lang="de-DE" sz="1000" b="0" i="0" u="none" strike="noStrike" dirty="0">
                <a:effectLst/>
                <a:latin typeface="Calibri" panose="020F0502020204030204" pitchFamily="34" charset="0"/>
                <a:cs typeface="Calibri" panose="020F0502020204030204" pitchFamily="34" charset="0"/>
              </a:rPr>
              <a:t>. Online verfügbar unter </a:t>
            </a:r>
            <a:r>
              <a:rPr lang="de-DE" sz="1000" b="0" i="0" u="sng" strike="noStrike" dirty="0">
                <a:solidFill>
                  <a:srgbClr val="0070C0"/>
                </a:solidFill>
                <a:effectLst/>
                <a:latin typeface="Calibri" panose="020F0502020204030204" pitchFamily="34" charset="0"/>
                <a:cs typeface="Calibri" panose="020F0502020204030204" pitchFamily="34" charset="0"/>
              </a:rPr>
              <a:t>http://</a:t>
            </a:r>
            <a:r>
              <a:rPr lang="de-DE" sz="1000" b="0" i="0" u="sng" strike="noStrike" dirty="0" err="1">
                <a:solidFill>
                  <a:srgbClr val="0070C0"/>
                </a:solidFill>
                <a:effectLst/>
                <a:latin typeface="Calibri" panose="020F0502020204030204" pitchFamily="34" charset="0"/>
                <a:cs typeface="Calibri" panose="020F0502020204030204" pitchFamily="34" charset="0"/>
              </a:rPr>
              <a:t>diklusion.com</a:t>
            </a:r>
            <a:r>
              <a:rPr lang="de-DE" sz="1000" b="0" i="0" u="sng" strike="noStrike" dirty="0">
                <a:solidFill>
                  <a:srgbClr val="0070C0"/>
                </a:solidFill>
                <a:effectLst/>
                <a:latin typeface="Calibri" panose="020F0502020204030204" pitchFamily="34" charset="0"/>
                <a:cs typeface="Calibri" panose="020F0502020204030204" pitchFamily="34" charset="0"/>
              </a:rPr>
              <a:t>/</a:t>
            </a:r>
            <a:r>
              <a:rPr lang="de-DE" sz="1000" b="0" i="0" u="sng" strike="noStrike" dirty="0" err="1">
                <a:solidFill>
                  <a:srgbClr val="0070C0"/>
                </a:solidFill>
                <a:effectLst/>
                <a:latin typeface="Calibri" panose="020F0502020204030204" pitchFamily="34" charset="0"/>
                <a:cs typeface="Calibri" panose="020F0502020204030204" pitchFamily="34" charset="0"/>
              </a:rPr>
              <a:t>diklusion</a:t>
            </a:r>
            <a:r>
              <a:rPr lang="de-DE" sz="1000" b="0" i="0" u="sng" strike="noStrike" dirty="0">
                <a:solidFill>
                  <a:srgbClr val="0070C0"/>
                </a:solidFill>
                <a:effectLst/>
                <a:latin typeface="Calibri" panose="020F0502020204030204" pitchFamily="34" charset="0"/>
                <a:cs typeface="Calibri" panose="020F0502020204030204" pitchFamily="34" charset="0"/>
              </a:rPr>
              <a:t>-in-der-schule/</a:t>
            </a:r>
            <a:r>
              <a:rPr lang="de-DE" sz="1000" b="0" i="0" u="sng" strike="noStrike" dirty="0" err="1">
                <a:solidFill>
                  <a:srgbClr val="0070C0"/>
                </a:solidFill>
                <a:effectLst/>
                <a:latin typeface="Calibri" panose="020F0502020204030204" pitchFamily="34" charset="0"/>
                <a:cs typeface="Calibri" panose="020F0502020204030204" pitchFamily="34" charset="0"/>
              </a:rPr>
              <a:t>udl-diklusiv</a:t>
            </a:r>
            <a:r>
              <a:rPr lang="de-DE" sz="1000" b="0" i="0" u="sng" strike="noStrike" dirty="0">
                <a:solidFill>
                  <a:srgbClr val="0070C0"/>
                </a:solidFill>
                <a:effectLst/>
                <a:latin typeface="Calibri" panose="020F0502020204030204" pitchFamily="34" charset="0"/>
                <a:cs typeface="Calibri" panose="020F0502020204030204" pitchFamily="34" charset="0"/>
              </a:rPr>
              <a:t>/</a:t>
            </a:r>
            <a:r>
              <a:rPr lang="de-DE" sz="1000" b="0" i="0" u="none" strike="noStrike" dirty="0">
                <a:solidFill>
                  <a:srgbClr val="333333"/>
                </a:solidFill>
                <a:effectLst/>
                <a:latin typeface="Calibri" panose="020F0502020204030204" pitchFamily="34" charset="0"/>
                <a:cs typeface="Calibri" panose="020F0502020204030204" pitchFamily="34" charset="0"/>
              </a:rPr>
              <a:t> </a:t>
            </a:r>
            <a:r>
              <a:rPr lang="de-DE" sz="1000" b="0" i="0" u="none" strike="noStrike" dirty="0">
                <a:effectLst/>
                <a:latin typeface="Calibri" panose="020F0502020204030204" pitchFamily="34" charset="0"/>
                <a:cs typeface="Calibri" panose="020F0502020204030204" pitchFamily="34" charset="0"/>
              </a:rPr>
              <a:t>(27.02.2023)</a:t>
            </a:r>
            <a:r>
              <a:rPr lang="de-DE" sz="1000" b="0" i="0" u="none" strike="noStrike" dirty="0">
                <a:latin typeface="Calibri" panose="020F0502020204030204" pitchFamily="34" charset="0"/>
                <a:cs typeface="Calibri" panose="020F0502020204030204" pitchFamily="34" charset="0"/>
              </a:rPr>
              <a:t>.</a:t>
            </a:r>
            <a:endParaRPr lang="de-DE" sz="1000" b="0" i="0" u="none" strike="noStrike" dirty="0">
              <a:effectLst/>
              <a:latin typeface="Calibri" panose="020F0502020204030204" pitchFamily="34" charset="0"/>
              <a:cs typeface="Calibri" panose="020F0502020204030204" pitchFamily="34" charset="0"/>
            </a:endParaRPr>
          </a:p>
        </p:txBody>
      </p:sp>
      <p:pic>
        <p:nvPicPr>
          <p:cNvPr id="12" name="Audio Recording 28.02.2023, 10:51:59">
            <a:hlinkClick r:id="" action="ppaction://media"/>
            <a:extLst>
              <a:ext uri="{FF2B5EF4-FFF2-40B4-BE49-F238E27FC236}">
                <a16:creationId xmlns:a16="http://schemas.microsoft.com/office/drawing/2014/main" id="{E355D1D5-9019-14EE-5803-B22667785FD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312400" y="341635"/>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rafik 4" descr="Glühlampe Silhouette">
            <a:extLst>
              <a:ext uri="{FF2B5EF4-FFF2-40B4-BE49-F238E27FC236}">
                <a16:creationId xmlns:a16="http://schemas.microsoft.com/office/drawing/2014/main" id="{A22CD19D-ED38-DAE3-B063-A37FE86F6D4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2912" y="6275893"/>
            <a:ext cx="490147" cy="612859"/>
          </a:xfrm>
          <a:prstGeom prst="rect">
            <a:avLst/>
          </a:prstGeom>
        </p:spPr>
      </p:pic>
    </p:spTree>
    <p:extLst>
      <p:ext uri="{BB962C8B-B14F-4D97-AF65-F5344CB8AC3E}">
        <p14:creationId xmlns:p14="http://schemas.microsoft.com/office/powerpoint/2010/main" val="428437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76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ED08A1D-4632-47AB-8832-C17BA0086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0075437B-93A1-4A73-812B-C5030CC2FF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4" name="Freeform 6">
              <a:extLst>
                <a:ext uri="{FF2B5EF4-FFF2-40B4-BE49-F238E27FC236}">
                  <a16:creationId xmlns:a16="http://schemas.microsoft.com/office/drawing/2014/main" id="{BB8505BE-2298-4E13-A7FB-2D05006D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5" name="Freeform 6">
              <a:extLst>
                <a:ext uri="{FF2B5EF4-FFF2-40B4-BE49-F238E27FC236}">
                  <a16:creationId xmlns:a16="http://schemas.microsoft.com/office/drawing/2014/main" id="{6751C2C2-B295-4CDA-9112-A35D684DC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pic>
        <p:nvPicPr>
          <p:cNvPr id="2" name="Grafik 1">
            <a:extLst>
              <a:ext uri="{FF2B5EF4-FFF2-40B4-BE49-F238E27FC236}">
                <a16:creationId xmlns:a16="http://schemas.microsoft.com/office/drawing/2014/main" id="{63804E1E-4EE7-AACD-BBA8-ED6E3201485F}"/>
              </a:ext>
            </a:extLst>
          </p:cNvPr>
          <p:cNvPicPr>
            <a:picLocks noChangeAspect="1"/>
          </p:cNvPicPr>
          <p:nvPr/>
        </p:nvPicPr>
        <p:blipFill rotWithShape="1">
          <a:blip r:embed="rId4"/>
          <a:srcRect l="248" t="75887" r="1364" b="629"/>
          <a:stretch/>
        </p:blipFill>
        <p:spPr>
          <a:xfrm>
            <a:off x="1175656" y="3979715"/>
            <a:ext cx="4468922" cy="1514480"/>
          </a:xfrm>
          <a:prstGeom prst="rect">
            <a:avLst/>
          </a:prstGeom>
          <a:ln>
            <a:solidFill>
              <a:schemeClr val="tx1"/>
            </a:solidFill>
          </a:ln>
        </p:spPr>
      </p:pic>
      <p:sp>
        <p:nvSpPr>
          <p:cNvPr id="4" name="Textfeld 3">
            <a:extLst>
              <a:ext uri="{FF2B5EF4-FFF2-40B4-BE49-F238E27FC236}">
                <a16:creationId xmlns:a16="http://schemas.microsoft.com/office/drawing/2014/main" id="{B40FBFD4-1F17-DD39-0600-52E51F3E083D}"/>
              </a:ext>
            </a:extLst>
          </p:cNvPr>
          <p:cNvSpPr txBox="1"/>
          <p:nvPr/>
        </p:nvSpPr>
        <p:spPr>
          <a:xfrm>
            <a:off x="3589544" y="269362"/>
            <a:ext cx="5012911" cy="769441"/>
          </a:xfrm>
          <a:prstGeom prst="rect">
            <a:avLst/>
          </a:prstGeom>
          <a:noFill/>
        </p:spPr>
        <p:txBody>
          <a:bodyPr wrap="none" rtlCol="0">
            <a:spAutoFit/>
          </a:bodyPr>
          <a:lstStyle/>
          <a:p>
            <a:r>
              <a:rPr lang="de-DE" sz="4400" dirty="0"/>
              <a:t>Das UDL und Medien</a:t>
            </a:r>
          </a:p>
        </p:txBody>
      </p:sp>
      <p:sp>
        <p:nvSpPr>
          <p:cNvPr id="9" name="Textfeld 8">
            <a:extLst>
              <a:ext uri="{FF2B5EF4-FFF2-40B4-BE49-F238E27FC236}">
                <a16:creationId xmlns:a16="http://schemas.microsoft.com/office/drawing/2014/main" id="{6BD00D78-3572-3C2E-81E0-7F7D88A5ABCB}"/>
              </a:ext>
            </a:extLst>
          </p:cNvPr>
          <p:cNvSpPr txBox="1"/>
          <p:nvPr/>
        </p:nvSpPr>
        <p:spPr>
          <a:xfrm>
            <a:off x="6095999" y="1604457"/>
            <a:ext cx="5562600" cy="3693319"/>
          </a:xfrm>
          <a:prstGeom prst="rect">
            <a:avLst/>
          </a:prstGeom>
          <a:noFill/>
        </p:spPr>
        <p:txBody>
          <a:bodyPr wrap="square" rtlCol="0">
            <a:spAutoFit/>
          </a:bodyPr>
          <a:lstStyle/>
          <a:p>
            <a:pPr marL="285750" indent="-285750">
              <a:buFont typeface="Arial" panose="020B0604020202020204" pitchFamily="34" charset="0"/>
              <a:buChar char="•"/>
            </a:pPr>
            <a:r>
              <a:rPr lang="de-DE" sz="2400" dirty="0"/>
              <a:t>Um die intrinsische Motivation der </a:t>
            </a:r>
            <a:r>
              <a:rPr lang="de-DE" sz="2400" dirty="0" err="1"/>
              <a:t>Schüler:innen</a:t>
            </a:r>
            <a:r>
              <a:rPr lang="de-DE" sz="2400" dirty="0"/>
              <a:t> zu fördern, sollten metakognitive Strategien gefördert werden. </a:t>
            </a:r>
          </a:p>
          <a:p>
            <a:pPr marL="285750" indent="-285750">
              <a:buFont typeface="Arial" panose="020B0604020202020204" pitchFamily="34" charset="0"/>
              <a:buChar char="•"/>
            </a:pPr>
            <a:r>
              <a:rPr lang="de-DE" sz="2400" dirty="0"/>
              <a:t>Checklisten, Erinnerungen, etc. haben einen positiven Einfluss auf die Selbstregulation.</a:t>
            </a:r>
          </a:p>
          <a:p>
            <a:pPr marL="285750" indent="-285750">
              <a:buFont typeface="Arial" panose="020B0604020202020204" pitchFamily="34" charset="0"/>
              <a:buChar char="•"/>
            </a:pPr>
            <a:r>
              <a:rPr lang="de-DE" sz="2400" dirty="0"/>
              <a:t>Der Lernerfolg sollte vielseitig visualisiert werden.</a:t>
            </a:r>
          </a:p>
          <a:p>
            <a:pPr marL="285750" indent="-285750">
              <a:buFont typeface="Arial" panose="020B0604020202020204" pitchFamily="34" charset="0"/>
              <a:buChar char="•"/>
            </a:pPr>
            <a:endParaRPr lang="de-DE" dirty="0"/>
          </a:p>
        </p:txBody>
      </p:sp>
      <p:pic>
        <p:nvPicPr>
          <p:cNvPr id="3" name="Grafik 8" descr="Ein Bild, das Text enthält.&#10;&#10;Beschreibung automatisch generiert.">
            <a:extLst>
              <a:ext uri="{FF2B5EF4-FFF2-40B4-BE49-F238E27FC236}">
                <a16:creationId xmlns:a16="http://schemas.microsoft.com/office/drawing/2014/main" id="{B4A94320-6538-E192-C2F6-F6CB7732C1F8}"/>
              </a:ext>
            </a:extLst>
          </p:cNvPr>
          <p:cNvPicPr>
            <a:picLocks noChangeAspect="1"/>
          </p:cNvPicPr>
          <p:nvPr/>
        </p:nvPicPr>
        <p:blipFill rotWithShape="1">
          <a:blip r:embed="rId5"/>
          <a:srcRect l="8038" t="63268" r="61412" b="16246"/>
          <a:stretch/>
        </p:blipFill>
        <p:spPr>
          <a:xfrm>
            <a:off x="1175656" y="1556257"/>
            <a:ext cx="4468922" cy="2120835"/>
          </a:xfrm>
          <a:prstGeom prst="rect">
            <a:avLst/>
          </a:prstGeom>
          <a:ln>
            <a:solidFill>
              <a:schemeClr val="tx1"/>
            </a:solidFill>
          </a:ln>
        </p:spPr>
      </p:pic>
      <p:sp>
        <p:nvSpPr>
          <p:cNvPr id="7" name="Textfeld 6">
            <a:extLst>
              <a:ext uri="{FF2B5EF4-FFF2-40B4-BE49-F238E27FC236}">
                <a16:creationId xmlns:a16="http://schemas.microsoft.com/office/drawing/2014/main" id="{C42F9EF2-997B-41DF-6314-268120CC1E88}"/>
              </a:ext>
            </a:extLst>
          </p:cNvPr>
          <p:cNvSpPr txBox="1"/>
          <p:nvPr/>
        </p:nvSpPr>
        <p:spPr>
          <a:xfrm>
            <a:off x="745534" y="6282208"/>
            <a:ext cx="11838518" cy="612860"/>
          </a:xfrm>
          <a:prstGeom prst="rect">
            <a:avLst/>
          </a:prstGeom>
          <a:noFill/>
        </p:spPr>
        <p:txBody>
          <a:bodyPr wrap="square">
            <a:spAutoFit/>
          </a:bodyPr>
          <a:lstStyle/>
          <a:p>
            <a:pPr algn="just" fontAlgn="base">
              <a:lnSpc>
                <a:spcPct val="115000"/>
              </a:lnSpc>
            </a:pPr>
            <a:r>
              <a:rPr lang="de-DE" sz="1000" dirty="0">
                <a:latin typeface="Calibri" panose="020F0502020204030204" pitchFamily="34" charset="0"/>
                <a:ea typeface="Calibri" panose="020F0502020204030204" pitchFamily="34" charset="0"/>
                <a:cs typeface="Times New Roman" panose="02020603050405020304" pitchFamily="18" charset="0"/>
              </a:rPr>
              <a:t>- CAST- Center </a:t>
            </a:r>
            <a:r>
              <a:rPr lang="de-DE" sz="1000" dirty="0" err="1">
                <a:latin typeface="Calibri" panose="020F0502020204030204" pitchFamily="34" charset="0"/>
                <a:ea typeface="Calibri" panose="020F0502020204030204" pitchFamily="34" charset="0"/>
                <a:cs typeface="Times New Roman" panose="02020603050405020304" pitchFamily="18" charset="0"/>
              </a:rPr>
              <a:t>for</a:t>
            </a:r>
            <a:r>
              <a:rPr lang="de-DE" sz="1000" dirty="0">
                <a:latin typeface="Calibri" panose="020F0502020204030204" pitchFamily="34" charset="0"/>
                <a:ea typeface="Calibri" panose="020F0502020204030204" pitchFamily="34" charset="0"/>
                <a:cs typeface="Times New Roman" panose="02020603050405020304" pitchFamily="18" charset="0"/>
              </a:rPr>
              <a:t> Applied Special Technology (2018).</a:t>
            </a:r>
            <a:r>
              <a:rPr lang="de-DE" sz="1000" i="1" dirty="0">
                <a:latin typeface="Calibri" panose="020F0502020204030204" pitchFamily="34" charset="0"/>
                <a:ea typeface="Calibri" panose="020F0502020204030204" pitchFamily="34" charset="0"/>
                <a:cs typeface="Times New Roman" panose="02020603050405020304" pitchFamily="18" charset="0"/>
              </a:rPr>
              <a:t>Universal Design </a:t>
            </a:r>
            <a:r>
              <a:rPr lang="de-DE" sz="1000" i="1" dirty="0" err="1">
                <a:latin typeface="Calibri" panose="020F0502020204030204" pitchFamily="34" charset="0"/>
                <a:ea typeface="Calibri" panose="020F0502020204030204" pitchFamily="34" charset="0"/>
                <a:cs typeface="Times New Roman" panose="02020603050405020304" pitchFamily="18" charset="0"/>
              </a:rPr>
              <a:t>for</a:t>
            </a:r>
            <a:r>
              <a:rPr lang="de-DE" sz="1000" i="1" dirty="0">
                <a:latin typeface="Calibri" panose="020F0502020204030204" pitchFamily="34" charset="0"/>
                <a:ea typeface="Calibri" panose="020F0502020204030204" pitchFamily="34" charset="0"/>
                <a:cs typeface="Times New Roman" panose="02020603050405020304" pitchFamily="18" charset="0"/>
              </a:rPr>
              <a:t> Learning </a:t>
            </a:r>
            <a:r>
              <a:rPr lang="de-DE" sz="1000" i="1" dirty="0" err="1">
                <a:latin typeface="Calibri" panose="020F0502020204030204" pitchFamily="34" charset="0"/>
                <a:ea typeface="Calibri" panose="020F0502020204030204" pitchFamily="34" charset="0"/>
                <a:cs typeface="Times New Roman" panose="02020603050405020304" pitchFamily="18" charset="0"/>
              </a:rPr>
              <a:t>Guidlines</a:t>
            </a:r>
            <a:r>
              <a:rPr lang="de-DE" sz="1000" dirty="0">
                <a:latin typeface="Calibri" panose="020F0502020204030204" pitchFamily="34" charset="0"/>
                <a:ea typeface="Calibri" panose="020F0502020204030204" pitchFamily="34" charset="0"/>
                <a:cs typeface="Times New Roman" panose="02020603050405020304" pitchFamily="18" charset="0"/>
              </a:rPr>
              <a:t>, Version 2.2. Online verfügbar unter </a:t>
            </a:r>
            <a:r>
              <a:rPr lang="de-DE" sz="1000" dirty="0">
                <a:latin typeface="Calibri" panose="020F0502020204030204" pitchFamily="34" charset="0"/>
                <a:ea typeface="Calibri" panose="020F0502020204030204" pitchFamily="34" charset="0"/>
                <a:cs typeface="Times New Roman" panose="02020603050405020304" pitchFamily="18" charset="0"/>
                <a:hlinkClick r:id="rId6"/>
              </a:rPr>
              <a:t>https://udlguidelines.cast.org</a:t>
            </a:r>
            <a:r>
              <a:rPr lang="de-DE" sz="1000" dirty="0">
                <a:latin typeface="Calibri" panose="020F0502020204030204" pitchFamily="34" charset="0"/>
                <a:ea typeface="Calibri" panose="020F0502020204030204" pitchFamily="34" charset="0"/>
                <a:cs typeface="Times New Roman" panose="02020603050405020304" pitchFamily="18" charset="0"/>
              </a:rPr>
              <a:t> (27.02.2023).</a:t>
            </a:r>
            <a:endParaRPr lang="de-DE" sz="1000" dirty="0">
              <a:effectLst/>
              <a:latin typeface="Calibri" panose="020F0502020204030204" pitchFamily="34" charset="0"/>
              <a:ea typeface="Calibri" panose="020F0502020204030204" pitchFamily="34" charset="0"/>
              <a:cs typeface="Times New Roman" panose="02020603050405020304" pitchFamily="18" charset="0"/>
            </a:endParaRPr>
          </a:p>
          <a:p>
            <a:pPr lvl="0" algn="just" fontAlgn="base">
              <a:lnSpc>
                <a:spcPct val="115000"/>
              </a:lnSpc>
            </a:pPr>
            <a:r>
              <a:rPr lang="de-DE" sz="1000" dirty="0">
                <a:effectLst/>
                <a:latin typeface="Calibri" panose="020F0502020204030204" pitchFamily="34" charset="0"/>
                <a:ea typeface="Times New Roman" panose="02020603050405020304" pitchFamily="18" charset="0"/>
                <a:cs typeface="Calibri" panose="020F0502020204030204" pitchFamily="34" charset="0"/>
              </a:rPr>
              <a:t>- Abb.</a:t>
            </a:r>
            <a:r>
              <a:rPr lang="de-DE" sz="1000" dirty="0">
                <a:latin typeface="Calibri" panose="020F0502020204030204" pitchFamily="34" charset="0"/>
                <a:ea typeface="Times New Roman" panose="02020603050405020304" pitchFamily="18" charset="0"/>
                <a:cs typeface="Calibri" panose="020F0502020204030204" pitchFamily="34" charset="0"/>
              </a:rPr>
              <a:t> aus: </a:t>
            </a:r>
            <a:r>
              <a:rPr lang="de-DE" sz="1000" dirty="0">
                <a:effectLst/>
                <a:latin typeface="Calibri" panose="020F0502020204030204" pitchFamily="34" charset="0"/>
                <a:ea typeface="Times New Roman" panose="02020603050405020304" pitchFamily="18" charset="0"/>
                <a:cs typeface="Calibri" panose="020F0502020204030204" pitchFamily="34" charset="0"/>
              </a:rPr>
              <a:t>Schlüter, Melle, Wember (2016): Unterrichtsgestaltung in Klassen des Gemeinsamen Lernens. Universal Design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for</a:t>
            </a:r>
            <a:r>
              <a:rPr lang="de-DE" sz="1000" dirty="0">
                <a:effectLst/>
                <a:latin typeface="Calibri" panose="020F0502020204030204" pitchFamily="34" charset="0"/>
                <a:ea typeface="Times New Roman" panose="02020603050405020304" pitchFamily="18" charset="0"/>
                <a:cs typeface="Calibri" panose="020F0502020204030204" pitchFamily="34" charset="0"/>
              </a:rPr>
              <a:t> </a:t>
            </a:r>
            <a:r>
              <a:rPr lang="de-DE" sz="1000" dirty="0" err="1">
                <a:effectLst/>
                <a:latin typeface="Calibri" panose="020F0502020204030204" pitchFamily="34" charset="0"/>
                <a:ea typeface="Times New Roman" panose="02020603050405020304" pitchFamily="18" charset="0"/>
                <a:cs typeface="Calibri" panose="020F0502020204030204" pitchFamily="34" charset="0"/>
              </a:rPr>
              <a:t>learning</a:t>
            </a:r>
            <a:r>
              <a:rPr lang="de-DE" sz="1000" dirty="0">
                <a:effectLst/>
                <a:latin typeface="Calibri" panose="020F0502020204030204" pitchFamily="34" charset="0"/>
                <a:ea typeface="Times New Roman" panose="02020603050405020304" pitchFamily="18" charset="0"/>
                <a:cs typeface="Calibri" panose="020F0502020204030204" pitchFamily="34" charset="0"/>
              </a:rPr>
              <a:t>. In: Sonderpädagogische Förderung heute 3, 270 – 285.</a:t>
            </a:r>
          </a:p>
          <a:p>
            <a:pPr algn="just" fontAlgn="base">
              <a:lnSpc>
                <a:spcPct val="115000"/>
              </a:lnSpc>
            </a:pPr>
            <a:r>
              <a:rPr lang="de-DE" sz="1000" b="0" i="0" u="none" strike="noStrike" dirty="0">
                <a:effectLst/>
                <a:latin typeface="Calibri" panose="020F0502020204030204" pitchFamily="34" charset="0"/>
                <a:cs typeface="Calibri" panose="020F0502020204030204" pitchFamily="34" charset="0"/>
              </a:rPr>
              <a:t>- Böttinger, T. &amp; Schulz, L. (2021): </a:t>
            </a:r>
            <a:r>
              <a:rPr lang="de-DE" sz="1000" b="0" i="1" u="none" strike="noStrike" dirty="0">
                <a:effectLst/>
                <a:latin typeface="Calibri" panose="020F0502020204030204" pitchFamily="34" charset="0"/>
                <a:cs typeface="Calibri" panose="020F0502020204030204" pitchFamily="34" charset="0"/>
              </a:rPr>
              <a:t>Das Universal Design </a:t>
            </a:r>
            <a:r>
              <a:rPr lang="de-DE" sz="1000" b="0" i="1" u="none" strike="noStrike" dirty="0" err="1">
                <a:effectLst/>
                <a:latin typeface="Calibri" panose="020F0502020204030204" pitchFamily="34" charset="0"/>
                <a:cs typeface="Calibri" panose="020F0502020204030204" pitchFamily="34" charset="0"/>
              </a:rPr>
              <a:t>for</a:t>
            </a:r>
            <a:r>
              <a:rPr lang="de-DE" sz="1000" b="0" i="1" u="none" strike="noStrike" dirty="0">
                <a:effectLst/>
                <a:latin typeface="Calibri" panose="020F0502020204030204" pitchFamily="34" charset="0"/>
                <a:cs typeface="Calibri" panose="020F0502020204030204" pitchFamily="34" charset="0"/>
              </a:rPr>
              <a:t> Learning </a:t>
            </a:r>
            <a:r>
              <a:rPr lang="de-DE" sz="1000" b="0" i="1" u="none" strike="noStrike" dirty="0" err="1">
                <a:effectLst/>
                <a:latin typeface="Calibri" panose="020F0502020204030204" pitchFamily="34" charset="0"/>
                <a:cs typeface="Calibri" panose="020F0502020204030204" pitchFamily="34" charset="0"/>
              </a:rPr>
              <a:t>diklusiv</a:t>
            </a:r>
            <a:r>
              <a:rPr lang="de-DE" sz="1000" b="0" i="1" u="none" strike="noStrike" dirty="0">
                <a:effectLst/>
                <a:latin typeface="Calibri" panose="020F0502020204030204" pitchFamily="34" charset="0"/>
                <a:cs typeface="Calibri" panose="020F0502020204030204" pitchFamily="34" charset="0"/>
              </a:rPr>
              <a:t> als Rahmenmodell im digital-inklusiven Unterricht</a:t>
            </a:r>
            <a:r>
              <a:rPr lang="de-DE" sz="1000" b="0" i="0" u="none" strike="noStrike" dirty="0">
                <a:effectLst/>
                <a:latin typeface="Calibri" panose="020F0502020204030204" pitchFamily="34" charset="0"/>
                <a:cs typeface="Calibri" panose="020F0502020204030204" pitchFamily="34" charset="0"/>
              </a:rPr>
              <a:t>. Online verfügbar unter </a:t>
            </a:r>
            <a:r>
              <a:rPr lang="de-DE" sz="1000" b="0" i="0" u="sng" strike="noStrike" dirty="0">
                <a:solidFill>
                  <a:srgbClr val="0070C0"/>
                </a:solidFill>
                <a:effectLst/>
                <a:latin typeface="Calibri" panose="020F0502020204030204" pitchFamily="34" charset="0"/>
                <a:cs typeface="Calibri" panose="020F0502020204030204" pitchFamily="34" charset="0"/>
              </a:rPr>
              <a:t>http://</a:t>
            </a:r>
            <a:r>
              <a:rPr lang="de-DE" sz="1000" b="0" i="0" u="sng" strike="noStrike" dirty="0" err="1">
                <a:solidFill>
                  <a:srgbClr val="0070C0"/>
                </a:solidFill>
                <a:effectLst/>
                <a:latin typeface="Calibri" panose="020F0502020204030204" pitchFamily="34" charset="0"/>
                <a:cs typeface="Calibri" panose="020F0502020204030204" pitchFamily="34" charset="0"/>
              </a:rPr>
              <a:t>diklusion.com</a:t>
            </a:r>
            <a:r>
              <a:rPr lang="de-DE" sz="1000" b="0" i="0" u="sng" strike="noStrike" dirty="0">
                <a:solidFill>
                  <a:srgbClr val="0070C0"/>
                </a:solidFill>
                <a:effectLst/>
                <a:latin typeface="Calibri" panose="020F0502020204030204" pitchFamily="34" charset="0"/>
                <a:cs typeface="Calibri" panose="020F0502020204030204" pitchFamily="34" charset="0"/>
              </a:rPr>
              <a:t>/</a:t>
            </a:r>
            <a:r>
              <a:rPr lang="de-DE" sz="1000" b="0" i="0" u="sng" strike="noStrike" dirty="0" err="1">
                <a:solidFill>
                  <a:srgbClr val="0070C0"/>
                </a:solidFill>
                <a:effectLst/>
                <a:latin typeface="Calibri" panose="020F0502020204030204" pitchFamily="34" charset="0"/>
                <a:cs typeface="Calibri" panose="020F0502020204030204" pitchFamily="34" charset="0"/>
              </a:rPr>
              <a:t>diklusion</a:t>
            </a:r>
            <a:r>
              <a:rPr lang="de-DE" sz="1000" b="0" i="0" u="sng" strike="noStrike" dirty="0">
                <a:solidFill>
                  <a:srgbClr val="0070C0"/>
                </a:solidFill>
                <a:effectLst/>
                <a:latin typeface="Calibri" panose="020F0502020204030204" pitchFamily="34" charset="0"/>
                <a:cs typeface="Calibri" panose="020F0502020204030204" pitchFamily="34" charset="0"/>
              </a:rPr>
              <a:t>-in-der-schule/</a:t>
            </a:r>
            <a:r>
              <a:rPr lang="de-DE" sz="1000" b="0" i="0" u="sng" strike="noStrike" dirty="0" err="1">
                <a:solidFill>
                  <a:srgbClr val="0070C0"/>
                </a:solidFill>
                <a:effectLst/>
                <a:latin typeface="Calibri" panose="020F0502020204030204" pitchFamily="34" charset="0"/>
                <a:cs typeface="Calibri" panose="020F0502020204030204" pitchFamily="34" charset="0"/>
              </a:rPr>
              <a:t>udl-diklusiv</a:t>
            </a:r>
            <a:r>
              <a:rPr lang="de-DE" sz="1000" b="0" i="0" u="sng" strike="noStrike" dirty="0">
                <a:solidFill>
                  <a:srgbClr val="0070C0"/>
                </a:solidFill>
                <a:effectLst/>
                <a:latin typeface="Calibri" panose="020F0502020204030204" pitchFamily="34" charset="0"/>
                <a:cs typeface="Calibri" panose="020F0502020204030204" pitchFamily="34" charset="0"/>
              </a:rPr>
              <a:t>/</a:t>
            </a:r>
            <a:r>
              <a:rPr lang="de-DE" sz="1000" b="0" i="0" u="none" strike="noStrike" dirty="0">
                <a:solidFill>
                  <a:srgbClr val="333333"/>
                </a:solidFill>
                <a:effectLst/>
                <a:latin typeface="Calibri" panose="020F0502020204030204" pitchFamily="34" charset="0"/>
                <a:cs typeface="Calibri" panose="020F0502020204030204" pitchFamily="34" charset="0"/>
              </a:rPr>
              <a:t> </a:t>
            </a:r>
            <a:r>
              <a:rPr lang="de-DE" sz="1000" b="0" i="0" u="none" strike="noStrike" dirty="0">
                <a:effectLst/>
                <a:latin typeface="Calibri" panose="020F0502020204030204" pitchFamily="34" charset="0"/>
                <a:cs typeface="Calibri" panose="020F0502020204030204" pitchFamily="34" charset="0"/>
              </a:rPr>
              <a:t>(27.02.2023)</a:t>
            </a:r>
            <a:r>
              <a:rPr lang="de-DE" sz="1000" b="0" i="0" u="none" strike="noStrike" dirty="0">
                <a:latin typeface="Calibri" panose="020F0502020204030204" pitchFamily="34" charset="0"/>
                <a:cs typeface="Calibri" panose="020F0502020204030204" pitchFamily="34" charset="0"/>
              </a:rPr>
              <a:t>.</a:t>
            </a:r>
            <a:endParaRPr lang="de-DE" sz="1000" b="0" i="0" u="none" strike="noStrike" dirty="0">
              <a:effectLst/>
              <a:latin typeface="Calibri" panose="020F0502020204030204" pitchFamily="34" charset="0"/>
              <a:cs typeface="Calibri" panose="020F0502020204030204" pitchFamily="34" charset="0"/>
            </a:endParaRPr>
          </a:p>
        </p:txBody>
      </p:sp>
      <p:pic>
        <p:nvPicPr>
          <p:cNvPr id="8" name="Audio Recording 28.02.2023, 10:22:22">
            <a:hlinkClick r:id="" action="ppaction://media"/>
            <a:extLst>
              <a:ext uri="{FF2B5EF4-FFF2-40B4-BE49-F238E27FC236}">
                <a16:creationId xmlns:a16="http://schemas.microsoft.com/office/drawing/2014/main" id="{8619DC21-83E5-8517-0D3D-DAD19D5508A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41141" y="299441"/>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rafik 4" descr="Glühlampe Silhouette">
            <a:extLst>
              <a:ext uri="{FF2B5EF4-FFF2-40B4-BE49-F238E27FC236}">
                <a16:creationId xmlns:a16="http://schemas.microsoft.com/office/drawing/2014/main" id="{6A9422C2-F389-3D19-1607-BC92595C0C1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4614" y="6282208"/>
            <a:ext cx="550715" cy="550715"/>
          </a:xfrm>
          <a:prstGeom prst="rect">
            <a:avLst/>
          </a:prstGeom>
        </p:spPr>
      </p:pic>
    </p:spTree>
    <p:extLst>
      <p:ext uri="{BB962C8B-B14F-4D97-AF65-F5344CB8AC3E}">
        <p14:creationId xmlns:p14="http://schemas.microsoft.com/office/powerpoint/2010/main" val="2324948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71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16B1CB-20C9-C208-E81A-1910BC7CCB19}"/>
              </a:ext>
            </a:extLst>
          </p:cNvPr>
          <p:cNvSpPr>
            <a:spLocks noGrp="1"/>
          </p:cNvSpPr>
          <p:nvPr>
            <p:ph type="title"/>
          </p:nvPr>
        </p:nvSpPr>
        <p:spPr>
          <a:xfrm>
            <a:off x="2214562" y="365125"/>
            <a:ext cx="9139237" cy="1325563"/>
          </a:xfrm>
        </p:spPr>
        <p:txBody>
          <a:bodyPr/>
          <a:lstStyle/>
          <a:p>
            <a:r>
              <a:rPr lang="de-DE" dirty="0"/>
              <a:t>Super, die Präsentation ist geschafft! </a:t>
            </a:r>
          </a:p>
        </p:txBody>
      </p:sp>
      <p:pic>
        <p:nvPicPr>
          <p:cNvPr id="4" name="Inhaltsplatzhalter 3" descr="Marke Häkchen Silhouette">
            <a:extLst>
              <a:ext uri="{FF2B5EF4-FFF2-40B4-BE49-F238E27FC236}">
                <a16:creationId xmlns:a16="http://schemas.microsoft.com/office/drawing/2014/main" id="{FD2417BF-1BBB-8931-0588-279450E6333B}"/>
              </a:ext>
            </a:extLst>
          </p:cNvPr>
          <p:cNvPicPr>
            <a:picLocks noGrp="1" noChangeAspect="1"/>
          </p:cNvPicPr>
          <p:nvPr>
            <p:ph idx="1"/>
          </p:nvPr>
        </p:nvPicPr>
        <p:blipFill>
          <a:blip r:embed="rId4">
            <a:extLst>
              <a:ext uri="{96DAC541-7B7A-43D3-8B79-37D633B846F1}">
                <asvg:svgBlip xmlns:asvg="http://schemas.microsoft.com/office/drawing/2016/SVG/main" r:embed="rId5"/>
              </a:ext>
            </a:extLst>
          </a:blip>
          <a:stretch>
            <a:fillRect/>
          </a:stretch>
        </p:blipFill>
        <p:spPr>
          <a:xfrm>
            <a:off x="1854993" y="1611049"/>
            <a:ext cx="3910013" cy="3910013"/>
          </a:xfrm>
          <a:prstGeom prst="rect">
            <a:avLst/>
          </a:prstGeom>
        </p:spPr>
      </p:pic>
      <p:sp>
        <p:nvSpPr>
          <p:cNvPr id="5" name="Textfeld 4">
            <a:extLst>
              <a:ext uri="{FF2B5EF4-FFF2-40B4-BE49-F238E27FC236}">
                <a16:creationId xmlns:a16="http://schemas.microsoft.com/office/drawing/2014/main" id="{C71D4B84-1DB4-02AC-46E8-4B2ED0CB4DE9}"/>
              </a:ext>
            </a:extLst>
          </p:cNvPr>
          <p:cNvSpPr txBox="1"/>
          <p:nvPr/>
        </p:nvSpPr>
        <p:spPr>
          <a:xfrm>
            <a:off x="1514475" y="5643563"/>
            <a:ext cx="9958388" cy="954107"/>
          </a:xfrm>
          <a:prstGeom prst="rect">
            <a:avLst/>
          </a:prstGeom>
          <a:noFill/>
        </p:spPr>
        <p:txBody>
          <a:bodyPr wrap="square" lIns="91440" tIns="45720" rIns="91440" bIns="45720" rtlCol="0" anchor="t">
            <a:spAutoFit/>
          </a:bodyPr>
          <a:lstStyle/>
          <a:p>
            <a:pPr algn="ctr"/>
            <a:r>
              <a:rPr lang="de-DE" sz="2800" dirty="0"/>
              <a:t>Zeit dich zu stärken und dir kurz einen Kaffee zu machen, um dich dann mit dem ausgearbeiteten Material zu beschäftigen! </a:t>
            </a:r>
          </a:p>
        </p:txBody>
      </p:sp>
      <p:sp>
        <p:nvSpPr>
          <p:cNvPr id="3" name="Textfeld 2">
            <a:extLst>
              <a:ext uri="{FF2B5EF4-FFF2-40B4-BE49-F238E27FC236}">
                <a16:creationId xmlns:a16="http://schemas.microsoft.com/office/drawing/2014/main" id="{E98B2737-5F11-1101-BC01-F2AA970BE228}"/>
              </a:ext>
            </a:extLst>
          </p:cNvPr>
          <p:cNvSpPr txBox="1"/>
          <p:nvPr/>
        </p:nvSpPr>
        <p:spPr>
          <a:xfrm>
            <a:off x="6082899" y="2371573"/>
            <a:ext cx="4639796" cy="2308324"/>
          </a:xfrm>
          <a:prstGeom prst="rect">
            <a:avLst/>
          </a:prstGeom>
          <a:noFill/>
          <a:ln w="19050">
            <a:solidFill>
              <a:schemeClr val="accent6"/>
            </a:solidFill>
          </a:ln>
        </p:spPr>
        <p:txBody>
          <a:bodyPr wrap="none" rtlCol="0">
            <a:spAutoFit/>
          </a:bodyPr>
          <a:lstStyle/>
          <a:p>
            <a:endParaRPr lang="de-DE" sz="2400" dirty="0"/>
          </a:p>
          <a:p>
            <a:r>
              <a:rPr lang="de-DE" sz="2400" dirty="0"/>
              <a:t>Das erwartet euch in unserem Blog:</a:t>
            </a:r>
          </a:p>
          <a:p>
            <a:endParaRPr lang="de-DE" sz="2400" dirty="0"/>
          </a:p>
          <a:p>
            <a:endParaRPr lang="de-DE" sz="2400" dirty="0"/>
          </a:p>
          <a:p>
            <a:endParaRPr lang="de-DE" sz="2400" dirty="0"/>
          </a:p>
          <a:p>
            <a:endParaRPr lang="de-DE" sz="2400" dirty="0"/>
          </a:p>
        </p:txBody>
      </p:sp>
      <p:pic>
        <p:nvPicPr>
          <p:cNvPr id="6" name="Audio Recording 28.02.2023, 10:29:17">
            <a:hlinkClick r:id="" action="ppaction://media"/>
            <a:extLst>
              <a:ext uri="{FF2B5EF4-FFF2-40B4-BE49-F238E27FC236}">
                <a16:creationId xmlns:a16="http://schemas.microsoft.com/office/drawing/2014/main" id="{4231438D-D4BC-1AE6-E4C1-A0C6CEAF563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31951" y="3414184"/>
            <a:ext cx="812800" cy="812800"/>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1805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6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AE11CB-051D-115F-7E42-A96D6E46F9D2}"/>
              </a:ext>
            </a:extLst>
          </p:cNvPr>
          <p:cNvSpPr>
            <a:spLocks noGrp="1"/>
          </p:cNvSpPr>
          <p:nvPr>
            <p:ph type="title"/>
          </p:nvPr>
        </p:nvSpPr>
        <p:spPr/>
        <p:txBody>
          <a:bodyPr/>
          <a:lstStyle/>
          <a:p>
            <a:r>
              <a:rPr lang="de-DE" dirty="0"/>
              <a:t>Quellen</a:t>
            </a:r>
          </a:p>
        </p:txBody>
      </p:sp>
      <p:sp>
        <p:nvSpPr>
          <p:cNvPr id="3" name="Inhaltsplatzhalter 2">
            <a:extLst>
              <a:ext uri="{FF2B5EF4-FFF2-40B4-BE49-F238E27FC236}">
                <a16:creationId xmlns:a16="http://schemas.microsoft.com/office/drawing/2014/main" id="{2530EDF8-A6D9-40EC-D9F1-69A3CEAD0728}"/>
              </a:ext>
            </a:extLst>
          </p:cNvPr>
          <p:cNvSpPr>
            <a:spLocks noGrp="1"/>
          </p:cNvSpPr>
          <p:nvPr>
            <p:ph idx="1"/>
          </p:nvPr>
        </p:nvSpPr>
        <p:spPr/>
        <p:txBody>
          <a:bodyPr>
            <a:normAutofit fontScale="92500" lnSpcReduction="10000"/>
          </a:bodyPr>
          <a:lstStyle/>
          <a:p>
            <a:r>
              <a:rPr lang="de-DE" sz="1800" b="0" i="0" u="none" strike="noStrike" dirty="0">
                <a:effectLst/>
                <a:latin typeface="Calibri" panose="020F0502020204030204" pitchFamily="34" charset="0"/>
                <a:cs typeface="Calibri" panose="020F0502020204030204" pitchFamily="34" charset="0"/>
              </a:rPr>
              <a:t>Böttinger, T. &amp; Schulz, L. (2021): </a:t>
            </a:r>
            <a:r>
              <a:rPr lang="de-DE" sz="1800" b="0" i="1" u="none" strike="noStrike" dirty="0">
                <a:effectLst/>
                <a:latin typeface="Calibri" panose="020F0502020204030204" pitchFamily="34" charset="0"/>
                <a:cs typeface="Calibri" panose="020F0502020204030204" pitchFamily="34" charset="0"/>
              </a:rPr>
              <a:t>Das Universal Design </a:t>
            </a:r>
            <a:r>
              <a:rPr lang="de-DE" sz="1800" b="0" i="1" u="none" strike="noStrike" dirty="0" err="1">
                <a:effectLst/>
                <a:latin typeface="Calibri" panose="020F0502020204030204" pitchFamily="34" charset="0"/>
                <a:cs typeface="Calibri" panose="020F0502020204030204" pitchFamily="34" charset="0"/>
              </a:rPr>
              <a:t>for</a:t>
            </a:r>
            <a:r>
              <a:rPr lang="de-DE" sz="1800" b="0" i="1" u="none" strike="noStrike" dirty="0">
                <a:effectLst/>
                <a:latin typeface="Calibri" panose="020F0502020204030204" pitchFamily="34" charset="0"/>
                <a:cs typeface="Calibri" panose="020F0502020204030204" pitchFamily="34" charset="0"/>
              </a:rPr>
              <a:t> Learning </a:t>
            </a:r>
            <a:r>
              <a:rPr lang="de-DE" sz="1800" b="0" i="1" u="none" strike="noStrike" dirty="0" err="1">
                <a:effectLst/>
                <a:latin typeface="Calibri" panose="020F0502020204030204" pitchFamily="34" charset="0"/>
                <a:cs typeface="Calibri" panose="020F0502020204030204" pitchFamily="34" charset="0"/>
              </a:rPr>
              <a:t>diklusiv</a:t>
            </a:r>
            <a:r>
              <a:rPr lang="de-DE" sz="1800" b="0" i="1" u="none" strike="noStrike" dirty="0">
                <a:effectLst/>
                <a:latin typeface="Calibri" panose="020F0502020204030204" pitchFamily="34" charset="0"/>
                <a:cs typeface="Calibri" panose="020F0502020204030204" pitchFamily="34" charset="0"/>
              </a:rPr>
              <a:t> als Rahmenmodell im digital-inklusiven Unterricht</a:t>
            </a:r>
            <a:r>
              <a:rPr lang="de-DE" sz="1800" b="0" i="0" u="none" strike="noStrike" dirty="0">
                <a:effectLst/>
                <a:latin typeface="Calibri" panose="020F0502020204030204" pitchFamily="34" charset="0"/>
                <a:cs typeface="Calibri" panose="020F0502020204030204" pitchFamily="34" charset="0"/>
              </a:rPr>
              <a:t>. Online verfügbar unter </a:t>
            </a:r>
            <a:r>
              <a:rPr lang="de-DE" sz="1800" b="0" i="0" u="sng" strike="noStrike" dirty="0">
                <a:solidFill>
                  <a:srgbClr val="0070C0"/>
                </a:solidFill>
                <a:effectLst/>
                <a:latin typeface="Calibri" panose="020F0502020204030204" pitchFamily="34" charset="0"/>
                <a:cs typeface="Calibri" panose="020F0502020204030204" pitchFamily="34" charset="0"/>
              </a:rPr>
              <a:t>http://</a:t>
            </a:r>
            <a:r>
              <a:rPr lang="de-DE" sz="1800" b="0" i="0" u="sng" strike="noStrike" dirty="0" err="1">
                <a:solidFill>
                  <a:srgbClr val="0070C0"/>
                </a:solidFill>
                <a:effectLst/>
                <a:latin typeface="Calibri" panose="020F0502020204030204" pitchFamily="34" charset="0"/>
                <a:cs typeface="Calibri" panose="020F0502020204030204" pitchFamily="34" charset="0"/>
              </a:rPr>
              <a:t>diklusion.com</a:t>
            </a:r>
            <a:r>
              <a:rPr lang="de-DE" sz="1800" b="0" i="0" u="sng" strike="noStrike" dirty="0">
                <a:solidFill>
                  <a:srgbClr val="0070C0"/>
                </a:solidFill>
                <a:effectLst/>
                <a:latin typeface="Calibri" panose="020F0502020204030204" pitchFamily="34" charset="0"/>
                <a:cs typeface="Calibri" panose="020F0502020204030204" pitchFamily="34" charset="0"/>
              </a:rPr>
              <a:t>/</a:t>
            </a:r>
            <a:r>
              <a:rPr lang="de-DE" sz="1800" b="0" i="0" u="sng" strike="noStrike" dirty="0" err="1">
                <a:solidFill>
                  <a:srgbClr val="0070C0"/>
                </a:solidFill>
                <a:effectLst/>
                <a:latin typeface="Calibri" panose="020F0502020204030204" pitchFamily="34" charset="0"/>
                <a:cs typeface="Calibri" panose="020F0502020204030204" pitchFamily="34" charset="0"/>
              </a:rPr>
              <a:t>diklusion</a:t>
            </a:r>
            <a:r>
              <a:rPr lang="de-DE" sz="1800" b="0" i="0" u="sng" strike="noStrike" dirty="0">
                <a:solidFill>
                  <a:srgbClr val="0070C0"/>
                </a:solidFill>
                <a:effectLst/>
                <a:latin typeface="Calibri" panose="020F0502020204030204" pitchFamily="34" charset="0"/>
                <a:cs typeface="Calibri" panose="020F0502020204030204" pitchFamily="34" charset="0"/>
              </a:rPr>
              <a:t>-in-der-schule/</a:t>
            </a:r>
            <a:r>
              <a:rPr lang="de-DE" sz="1800" b="0" i="0" u="sng" strike="noStrike" dirty="0" err="1">
                <a:solidFill>
                  <a:srgbClr val="0070C0"/>
                </a:solidFill>
                <a:effectLst/>
                <a:latin typeface="Calibri" panose="020F0502020204030204" pitchFamily="34" charset="0"/>
                <a:cs typeface="Calibri" panose="020F0502020204030204" pitchFamily="34" charset="0"/>
              </a:rPr>
              <a:t>udl-diklusiv</a:t>
            </a:r>
            <a:r>
              <a:rPr lang="de-DE" sz="1800" b="0" i="0" u="sng" strike="noStrike" dirty="0">
                <a:solidFill>
                  <a:srgbClr val="0070C0"/>
                </a:solidFill>
                <a:effectLst/>
                <a:latin typeface="Calibri" panose="020F0502020204030204" pitchFamily="34" charset="0"/>
                <a:cs typeface="Calibri" panose="020F0502020204030204" pitchFamily="34" charset="0"/>
              </a:rPr>
              <a:t>/</a:t>
            </a:r>
            <a:r>
              <a:rPr lang="de-DE" sz="1800" b="0" i="0" u="none" strike="noStrike" dirty="0">
                <a:solidFill>
                  <a:srgbClr val="333333"/>
                </a:solidFill>
                <a:effectLst/>
                <a:latin typeface="Calibri" panose="020F0502020204030204" pitchFamily="34" charset="0"/>
                <a:cs typeface="Calibri" panose="020F0502020204030204" pitchFamily="34" charset="0"/>
              </a:rPr>
              <a:t> </a:t>
            </a:r>
            <a:r>
              <a:rPr lang="de-DE" sz="1800" b="0" i="0" u="none" strike="noStrike" dirty="0">
                <a:effectLst/>
                <a:latin typeface="Calibri" panose="020F0502020204030204" pitchFamily="34" charset="0"/>
                <a:cs typeface="Calibri" panose="020F0502020204030204" pitchFamily="34" charset="0"/>
              </a:rPr>
              <a:t>(27.02.2023)</a:t>
            </a:r>
          </a:p>
          <a:p>
            <a:r>
              <a:rPr lang="de-DE" sz="1800" dirty="0">
                <a:effectLst/>
                <a:latin typeface="Calibri" panose="020F0502020204030204" pitchFamily="34" charset="0"/>
                <a:ea typeface="Calibri" panose="020F0502020204030204" pitchFamily="34" charset="0"/>
                <a:cs typeface="Times New Roman" panose="02020603050405020304" pitchFamily="18" charset="0"/>
              </a:rPr>
              <a:t>Brandstätter, Veronika; Schüler, Julia;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Puca</a:t>
            </a:r>
            <a:r>
              <a:rPr lang="de-DE" sz="1800" dirty="0">
                <a:effectLst/>
                <a:latin typeface="Calibri" panose="020F0502020204030204" pitchFamily="34" charset="0"/>
                <a:ea typeface="Calibri" panose="020F0502020204030204" pitchFamily="34" charset="0"/>
                <a:cs typeface="Times New Roman" panose="02020603050405020304" pitchFamily="18" charset="0"/>
              </a:rPr>
              <a:t>, Rosa Maria;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Lozo</a:t>
            </a:r>
            <a:r>
              <a:rPr lang="de-DE" sz="1800" dirty="0">
                <a:effectLst/>
                <a:latin typeface="Calibri" panose="020F0502020204030204" pitchFamily="34" charset="0"/>
                <a:ea typeface="Calibri" panose="020F0502020204030204" pitchFamily="34" charset="0"/>
                <a:cs typeface="Times New Roman" panose="02020603050405020304" pitchFamily="18" charset="0"/>
              </a:rPr>
              <a:t>, Ljubica (2018): Motivation und Emotion. Allgemeine Psychologie für Bachelor. Berlin: Springer Verlag. </a:t>
            </a:r>
          </a:p>
          <a:p>
            <a:r>
              <a:rPr lang="de-DE" sz="1800" dirty="0">
                <a:latin typeface="Calibri" panose="020F0502020204030204" pitchFamily="34" charset="0"/>
                <a:ea typeface="Calibri" panose="020F0502020204030204" pitchFamily="34" charset="0"/>
                <a:cs typeface="Times New Roman" panose="02020603050405020304" pitchFamily="18" charset="0"/>
              </a:rPr>
              <a:t>CAST- Center </a:t>
            </a:r>
            <a:r>
              <a:rPr lang="de-DE" sz="1800" dirty="0" err="1">
                <a:latin typeface="Calibri" panose="020F0502020204030204" pitchFamily="34" charset="0"/>
                <a:ea typeface="Calibri" panose="020F0502020204030204" pitchFamily="34" charset="0"/>
                <a:cs typeface="Times New Roman" panose="02020603050405020304" pitchFamily="18" charset="0"/>
              </a:rPr>
              <a:t>for</a:t>
            </a:r>
            <a:r>
              <a:rPr lang="de-DE" sz="1800" dirty="0">
                <a:latin typeface="Calibri" panose="020F0502020204030204" pitchFamily="34" charset="0"/>
                <a:ea typeface="Calibri" panose="020F0502020204030204" pitchFamily="34" charset="0"/>
                <a:cs typeface="Times New Roman" panose="02020603050405020304" pitchFamily="18" charset="0"/>
              </a:rPr>
              <a:t> Applied Special Technology (2018).</a:t>
            </a:r>
            <a:r>
              <a:rPr lang="de-DE" sz="1800" i="1" dirty="0">
                <a:latin typeface="Calibri" panose="020F0502020204030204" pitchFamily="34" charset="0"/>
                <a:ea typeface="Calibri" panose="020F0502020204030204" pitchFamily="34" charset="0"/>
                <a:cs typeface="Times New Roman" panose="02020603050405020304" pitchFamily="18" charset="0"/>
              </a:rPr>
              <a:t>Universal Design </a:t>
            </a:r>
            <a:r>
              <a:rPr lang="de-DE" sz="1800" i="1" dirty="0" err="1">
                <a:latin typeface="Calibri" panose="020F0502020204030204" pitchFamily="34" charset="0"/>
                <a:ea typeface="Calibri" panose="020F0502020204030204" pitchFamily="34" charset="0"/>
                <a:cs typeface="Times New Roman" panose="02020603050405020304" pitchFamily="18" charset="0"/>
              </a:rPr>
              <a:t>for</a:t>
            </a:r>
            <a:r>
              <a:rPr lang="de-DE" sz="1800" i="1" dirty="0">
                <a:latin typeface="Calibri" panose="020F0502020204030204" pitchFamily="34" charset="0"/>
                <a:ea typeface="Calibri" panose="020F0502020204030204" pitchFamily="34" charset="0"/>
                <a:cs typeface="Times New Roman" panose="02020603050405020304" pitchFamily="18" charset="0"/>
              </a:rPr>
              <a:t> Learning </a:t>
            </a:r>
            <a:r>
              <a:rPr lang="de-DE" sz="1800" i="1" dirty="0" err="1">
                <a:latin typeface="Calibri" panose="020F0502020204030204" pitchFamily="34" charset="0"/>
                <a:ea typeface="Calibri" panose="020F0502020204030204" pitchFamily="34" charset="0"/>
                <a:cs typeface="Times New Roman" panose="02020603050405020304" pitchFamily="18" charset="0"/>
              </a:rPr>
              <a:t>Guidlines</a:t>
            </a:r>
            <a:r>
              <a:rPr lang="de-DE" sz="1800" dirty="0">
                <a:latin typeface="Calibri" panose="020F0502020204030204" pitchFamily="34" charset="0"/>
                <a:ea typeface="Calibri" panose="020F0502020204030204" pitchFamily="34" charset="0"/>
                <a:cs typeface="Times New Roman" panose="02020603050405020304" pitchFamily="18" charset="0"/>
              </a:rPr>
              <a:t>, Version 2.2. Online verfügbar unter </a:t>
            </a:r>
            <a:r>
              <a:rPr lang="de-DE" sz="1800" dirty="0">
                <a:latin typeface="Calibri" panose="020F0502020204030204" pitchFamily="34" charset="0"/>
                <a:ea typeface="Calibri" panose="020F0502020204030204" pitchFamily="34" charset="0"/>
                <a:cs typeface="Times New Roman" panose="02020603050405020304" pitchFamily="18" charset="0"/>
                <a:hlinkClick r:id="rId2"/>
              </a:rPr>
              <a:t>https://udlguidelines.cast.org</a:t>
            </a:r>
            <a:r>
              <a:rPr lang="de-DE" sz="1800" dirty="0">
                <a:latin typeface="Calibri" panose="020F0502020204030204" pitchFamily="34" charset="0"/>
                <a:ea typeface="Calibri" panose="020F0502020204030204" pitchFamily="34" charset="0"/>
                <a:cs typeface="Times New Roman" panose="02020603050405020304" pitchFamily="18" charset="0"/>
              </a:rPr>
              <a:t> (27.02.2023).</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r>
              <a:rPr lang="de-DE" sz="1800" dirty="0">
                <a:effectLst/>
                <a:latin typeface="Calibri" panose="020F0502020204030204" pitchFamily="34" charset="0"/>
                <a:ea typeface="Calibri" panose="020F0502020204030204" pitchFamily="34" charset="0"/>
                <a:cs typeface="Times New Roman" panose="02020603050405020304" pitchFamily="18" charset="0"/>
              </a:rPr>
              <a:t>Deutscher Bundestag (2012): Spracherwerb fördert Engagement von Migranten. Online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erfügbar</a:t>
            </a:r>
            <a:r>
              <a:rPr lang="de-DE" sz="1800" dirty="0">
                <a:effectLst/>
                <a:latin typeface="Calibri" panose="020F0502020204030204" pitchFamily="34" charset="0"/>
                <a:ea typeface="Calibri" panose="020F0502020204030204" pitchFamily="34" charset="0"/>
                <a:cs typeface="Times New Roman" panose="02020603050405020304" pitchFamily="18" charset="0"/>
              </a:rPr>
              <a:t> unter </a:t>
            </a:r>
            <a:r>
              <a:rPr lang="de-DE" sz="1800" dirty="0">
                <a:effectLst/>
                <a:latin typeface="Calibri" panose="020F0502020204030204" pitchFamily="34" charset="0"/>
                <a:ea typeface="Calibri" panose="020F0502020204030204" pitchFamily="34" charset="0"/>
                <a:cs typeface="Times New Roman" panose="02020603050405020304" pitchFamily="18" charset="0"/>
                <a:hlinkClick r:id="rId3"/>
              </a:rPr>
              <a:t>https://www.bundestag.de/webarchiv/textarchiv/2012/41940200_kw50_pa_buerg_engagement-210186</a:t>
            </a:r>
            <a:r>
              <a:rPr lang="de-DE" sz="1800" dirty="0">
                <a:latin typeface="Calibri" panose="020F0502020204030204" pitchFamily="34" charset="0"/>
                <a:ea typeface="Calibri" panose="020F0502020204030204" pitchFamily="34" charset="0"/>
                <a:cs typeface="Times New Roman" panose="02020603050405020304" pitchFamily="18" charset="0"/>
              </a:rPr>
              <a:t> </a:t>
            </a:r>
            <a:r>
              <a:rPr lang="de-DE" sz="1800" dirty="0">
                <a:effectLst/>
                <a:latin typeface="Calibri" panose="020F0502020204030204" pitchFamily="34" charset="0"/>
                <a:ea typeface="Calibri" panose="020F0502020204030204" pitchFamily="34" charset="0"/>
                <a:cs typeface="Times New Roman" panose="02020603050405020304" pitchFamily="18" charset="0"/>
              </a:rPr>
              <a:t>(07.02.2023)</a:t>
            </a:r>
          </a:p>
          <a:p>
            <a:r>
              <a:rPr lang="de-DE" sz="1800" dirty="0">
                <a:effectLst/>
                <a:latin typeface="Calibri" panose="020F0502020204030204" pitchFamily="34" charset="0"/>
                <a:ea typeface="Calibri" panose="020F0502020204030204" pitchFamily="34" charset="0"/>
                <a:cs typeface="Times New Roman" panose="02020603050405020304" pitchFamily="18" charset="0"/>
              </a:rPr>
              <a:t>Roth, Gerhard (2016):  Die Bedeutung der Motivation für den Lernerfolg.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Insititut</a:t>
            </a:r>
            <a:r>
              <a:rPr lang="de-DE" sz="1800" dirty="0">
                <a:effectLst/>
                <a:latin typeface="Calibri" panose="020F0502020204030204" pitchFamily="34" charset="0"/>
                <a:ea typeface="Calibri" panose="020F0502020204030204" pitchFamily="34" charset="0"/>
                <a:cs typeface="Times New Roman" panose="02020603050405020304" pitchFamily="18" charset="0"/>
              </a:rPr>
              <a:t> für Hirnforschung Universität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Bremen.Online</a:t>
            </a:r>
            <a:r>
              <a:rPr lang="de-DE" sz="1800" dirty="0">
                <a:effectLst/>
                <a:latin typeface="Calibri" panose="020F0502020204030204" pitchFamily="34" charset="0"/>
                <a:ea typeface="Calibri" panose="020F0502020204030204" pitchFamily="34" charset="0"/>
                <a:cs typeface="Times New Roman" panose="02020603050405020304" pitchFamily="18" charset="0"/>
              </a:rPr>
              <a:t> verfügbar unter </a:t>
            </a:r>
            <a:r>
              <a:rPr lang="de-DE"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https://uol.de/fileadmin/user_upload/diz/bilder/Bilder_PW/PW2016/Prof._Dr._Gerhard_Roth_PW2016.pdf</a:t>
            </a:r>
            <a:r>
              <a:rPr lang="de-DE"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 </a:t>
            </a:r>
            <a:r>
              <a:rPr lang="de-DE" sz="1800" dirty="0"/>
              <a:t>(06.02.2023)</a:t>
            </a:r>
          </a:p>
          <a:p>
            <a:r>
              <a:rPr lang="de-DE" sz="1800" dirty="0"/>
              <a:t>Michael </a:t>
            </a:r>
            <a:r>
              <a:rPr lang="de-DE" sz="1800" dirty="0" err="1"/>
              <a:t>Kerres</a:t>
            </a:r>
            <a:r>
              <a:rPr lang="de-DE" sz="1800" dirty="0"/>
              <a:t> (2021): Didaktik. Lernangebote gestalten. New York: Waxmann. </a:t>
            </a:r>
            <a:endParaRPr lang="de-DE" sz="1800" dirty="0">
              <a:latin typeface="Calibri" panose="020F0502020204030204" pitchFamily="34" charset="0"/>
              <a:ea typeface="Calibri" panose="020F0502020204030204" pitchFamily="34" charset="0"/>
              <a:cs typeface="Times New Roman" panose="02020603050405020304" pitchFamily="18" charset="0"/>
            </a:endParaRPr>
          </a:p>
          <a:p>
            <a:r>
              <a:rPr lang="de-DE" sz="1800" dirty="0">
                <a:latin typeface="Calibri" panose="020F0502020204030204" pitchFamily="34" charset="0"/>
                <a:ea typeface="Calibri" panose="020F0502020204030204" pitchFamily="34" charset="0"/>
                <a:cs typeface="Times New Roman" panose="02020603050405020304" pitchFamily="18" charset="0"/>
              </a:rPr>
              <a:t>Kirchner, Katharina (2004): Motivation beim Fremdspracherwerb. Eine qualitative Pilotstudie zur Motivation schwedischer Deutschlerner. </a:t>
            </a:r>
          </a:p>
          <a:p>
            <a:endParaRPr lang="de-DE" sz="1800" dirty="0">
              <a:latin typeface="Calibri" panose="020F0502020204030204" pitchFamily="34" charset="0"/>
              <a:ea typeface="Calibri" panose="020F0502020204030204" pitchFamily="34" charset="0"/>
              <a:cs typeface="Times New Roman" panose="02020603050405020304" pitchFamily="18" charset="0"/>
            </a:endParaRPr>
          </a:p>
          <a:p>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pic>
        <p:nvPicPr>
          <p:cNvPr id="4" name="Grafik 3" descr="Glühlampe Silhouette">
            <a:extLst>
              <a:ext uri="{FF2B5EF4-FFF2-40B4-BE49-F238E27FC236}">
                <a16:creationId xmlns:a16="http://schemas.microsoft.com/office/drawing/2014/main" id="{3F300DB5-BA78-3E4E-7BED-F0214CC35D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67391" y="570706"/>
            <a:ext cx="914400" cy="914400"/>
          </a:xfrm>
          <a:prstGeom prst="rect">
            <a:avLst/>
          </a:prstGeom>
        </p:spPr>
      </p:pic>
    </p:spTree>
    <p:extLst>
      <p:ext uri="{BB962C8B-B14F-4D97-AF65-F5344CB8AC3E}">
        <p14:creationId xmlns:p14="http://schemas.microsoft.com/office/powerpoint/2010/main" val="169443368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2194</Words>
  <Application>Microsoft Macintosh PowerPoint</Application>
  <PresentationFormat>Breitbild</PresentationFormat>
  <Paragraphs>173</Paragraphs>
  <Slides>29</Slides>
  <Notes>0</Notes>
  <HiddenSlides>0</HiddenSlides>
  <MMClips>26</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29</vt:i4>
      </vt:variant>
    </vt:vector>
  </HeadingPairs>
  <TitlesOfParts>
    <vt:vector size="33" baseType="lpstr">
      <vt:lpstr>Arial</vt:lpstr>
      <vt:lpstr>Calibri</vt:lpstr>
      <vt:lpstr>Calibri Light</vt:lpstr>
      <vt:lpstr>Office</vt:lpstr>
      <vt:lpstr>The Universal Design for Learning</vt:lpstr>
      <vt:lpstr>PowerPoint-Präsentation</vt:lpstr>
      <vt:lpstr>Tipps und Tricks zum Anschauen dieser Präsentation</vt:lpstr>
      <vt:lpstr>Was erwartet euch? </vt:lpstr>
      <vt:lpstr>Und jetzt: Film ab! </vt:lpstr>
      <vt:lpstr>Was ist das UDL?</vt:lpstr>
      <vt:lpstr>PowerPoint-Präsentation</vt:lpstr>
      <vt:lpstr>Super, nächste Etappe geschafft! </vt:lpstr>
      <vt:lpstr>Was ist Motivation?</vt:lpstr>
      <vt:lpstr>Ein allgemeiner Überblick über Motivation </vt:lpstr>
      <vt:lpstr>Was ist extrinsische und intrinsische Motivation?</vt:lpstr>
      <vt:lpstr>Motivation und Spracherwerb</vt:lpstr>
      <vt:lpstr>Rolle von Lehrkräften im Spracherwerb </vt:lpstr>
      <vt:lpstr>Alles verstanden? Hier ein kleiner Überblick über die wichtigsten Punkte! </vt:lpstr>
      <vt:lpstr>Super, nächste Etappe geschafft! </vt:lpstr>
      <vt:lpstr>Was ist Lernengagement?</vt:lpstr>
      <vt:lpstr>Ein allgemeiner Überblick über Lernengagement</vt:lpstr>
      <vt:lpstr>Dimensionen von Lernengagement</vt:lpstr>
      <vt:lpstr>PowerPoint-Präsentation</vt:lpstr>
      <vt:lpstr>Lernengagement und Spracherwerb</vt:lpstr>
      <vt:lpstr>Super, nächste Etappe geschafft! </vt:lpstr>
      <vt:lpstr>Multiple Möglichkeiten der Förderung von Lernengagement</vt:lpstr>
      <vt:lpstr>PowerPoint-Präsentation</vt:lpstr>
      <vt:lpstr>PowerPoint-Präsentation</vt:lpstr>
      <vt:lpstr>PowerPoint-Präsentation</vt:lpstr>
      <vt:lpstr>PowerPoint-Präsentation</vt:lpstr>
      <vt:lpstr>PowerPoint-Präsentation</vt:lpstr>
      <vt:lpstr>Super, die Präsentation ist geschafft! </vt:lpstr>
      <vt:lpstr>Quellen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Zoe Griesbach</dc:creator>
  <cp:lastModifiedBy>Zoe Griesbach</cp:lastModifiedBy>
  <cp:revision>13</cp:revision>
  <dcterms:created xsi:type="dcterms:W3CDTF">2023-02-04T11:36:54Z</dcterms:created>
  <dcterms:modified xsi:type="dcterms:W3CDTF">2023-02-28T12:00:58Z</dcterms:modified>
</cp:coreProperties>
</file>